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8" r:id="rId6"/>
  </p:sldMasterIdLst>
  <p:notesMasterIdLst>
    <p:notesMasterId r:id="rId51"/>
  </p:notesMasterIdLst>
  <p:sldIdLst>
    <p:sldId id="257" r:id="rId7"/>
    <p:sldId id="273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6" r:id="rId25"/>
    <p:sldId id="307" r:id="rId26"/>
    <p:sldId id="305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274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9" r:id="rId49"/>
    <p:sldId id="328" r:id="rId50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0613"/>
    <a:srgbClr val="008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004"/>
    <p:restoredTop sz="97106"/>
  </p:normalViewPr>
  <p:slideViewPr>
    <p:cSldViewPr snapToGrid="0" showGuides="1">
      <p:cViewPr>
        <p:scale>
          <a:sx n="130" d="100"/>
          <a:sy n="130" d="100"/>
        </p:scale>
        <p:origin x="1800" y="7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microsoft.com/office/2016/11/relationships/changesInfo" Target="changesInfos/changesInfo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bke Mentrop" userId="a5fd0953-9758-4754-b4a9-626fc4b84425" providerId="ADAL" clId="{05297A8E-1A5D-314B-9DDF-A557290379D0}"/>
    <pc:docChg chg="modSld">
      <pc:chgData name="Lobke Mentrop" userId="a5fd0953-9758-4754-b4a9-626fc4b84425" providerId="ADAL" clId="{05297A8E-1A5D-314B-9DDF-A557290379D0}" dt="2025-03-24T15:46:30.066" v="13" actId="20577"/>
      <pc:docMkLst>
        <pc:docMk/>
      </pc:docMkLst>
      <pc:sldChg chg="modSp mod">
        <pc:chgData name="Lobke Mentrop" userId="a5fd0953-9758-4754-b4a9-626fc4b84425" providerId="ADAL" clId="{05297A8E-1A5D-314B-9DDF-A557290379D0}" dt="2025-03-24T15:39:48.170" v="3" actId="20577"/>
        <pc:sldMkLst>
          <pc:docMk/>
          <pc:sldMk cId="2515056424" sldId="273"/>
        </pc:sldMkLst>
        <pc:spChg chg="mod">
          <ac:chgData name="Lobke Mentrop" userId="a5fd0953-9758-4754-b4a9-626fc4b84425" providerId="ADAL" clId="{05297A8E-1A5D-314B-9DDF-A557290379D0}" dt="2025-03-24T15:39:40.177" v="0" actId="20577"/>
          <ac:spMkLst>
            <pc:docMk/>
            <pc:sldMk cId="2515056424" sldId="273"/>
            <ac:spMk id="6" creationId="{04E28E98-8F2D-645E-28AB-477EB31C56C7}"/>
          </ac:spMkLst>
        </pc:spChg>
        <pc:spChg chg="mod">
          <ac:chgData name="Lobke Mentrop" userId="a5fd0953-9758-4754-b4a9-626fc4b84425" providerId="ADAL" clId="{05297A8E-1A5D-314B-9DDF-A557290379D0}" dt="2025-03-24T15:39:44.795" v="1" actId="20577"/>
          <ac:spMkLst>
            <pc:docMk/>
            <pc:sldMk cId="2515056424" sldId="273"/>
            <ac:spMk id="7" creationId="{F31896CB-0AD2-E316-1E4E-31F9A11D62DC}"/>
          </ac:spMkLst>
        </pc:spChg>
        <pc:spChg chg="mod">
          <ac:chgData name="Lobke Mentrop" userId="a5fd0953-9758-4754-b4a9-626fc4b84425" providerId="ADAL" clId="{05297A8E-1A5D-314B-9DDF-A557290379D0}" dt="2025-03-24T15:39:46.617" v="2" actId="20577"/>
          <ac:spMkLst>
            <pc:docMk/>
            <pc:sldMk cId="2515056424" sldId="273"/>
            <ac:spMk id="8" creationId="{35A1C747-42BC-5987-88E4-417EA0055C7A}"/>
          </ac:spMkLst>
        </pc:spChg>
        <pc:spChg chg="mod">
          <ac:chgData name="Lobke Mentrop" userId="a5fd0953-9758-4754-b4a9-626fc4b84425" providerId="ADAL" clId="{05297A8E-1A5D-314B-9DDF-A557290379D0}" dt="2025-03-24T15:39:48.170" v="3" actId="20577"/>
          <ac:spMkLst>
            <pc:docMk/>
            <pc:sldMk cId="2515056424" sldId="273"/>
            <ac:spMk id="9" creationId="{F0F27419-2916-DAC3-F86E-0836EEAE33BE}"/>
          </ac:spMkLst>
        </pc:spChg>
      </pc:sldChg>
      <pc:sldChg chg="modSp mod">
        <pc:chgData name="Lobke Mentrop" userId="a5fd0953-9758-4754-b4a9-626fc4b84425" providerId="ADAL" clId="{05297A8E-1A5D-314B-9DDF-A557290379D0}" dt="2025-03-24T15:40:09.027" v="4" actId="20577"/>
        <pc:sldMkLst>
          <pc:docMk/>
          <pc:sldMk cId="2326860573" sldId="290"/>
        </pc:sldMkLst>
        <pc:spChg chg="mod">
          <ac:chgData name="Lobke Mentrop" userId="a5fd0953-9758-4754-b4a9-626fc4b84425" providerId="ADAL" clId="{05297A8E-1A5D-314B-9DDF-A557290379D0}" dt="2025-03-24T15:40:09.027" v="4" actId="20577"/>
          <ac:spMkLst>
            <pc:docMk/>
            <pc:sldMk cId="2326860573" sldId="290"/>
            <ac:spMk id="2" creationId="{86C6FA99-B79F-5F28-015F-892840A71F6E}"/>
          </ac:spMkLst>
        </pc:spChg>
      </pc:sldChg>
      <pc:sldChg chg="modSp mod">
        <pc:chgData name="Lobke Mentrop" userId="a5fd0953-9758-4754-b4a9-626fc4b84425" providerId="ADAL" clId="{05297A8E-1A5D-314B-9DDF-A557290379D0}" dt="2025-03-24T15:40:29.497" v="5" actId="20577"/>
        <pc:sldMkLst>
          <pc:docMk/>
          <pc:sldMk cId="1898169400" sldId="292"/>
        </pc:sldMkLst>
        <pc:spChg chg="mod">
          <ac:chgData name="Lobke Mentrop" userId="a5fd0953-9758-4754-b4a9-626fc4b84425" providerId="ADAL" clId="{05297A8E-1A5D-314B-9DDF-A557290379D0}" dt="2025-03-24T15:40:29.497" v="5" actId="20577"/>
          <ac:spMkLst>
            <pc:docMk/>
            <pc:sldMk cId="1898169400" sldId="292"/>
            <ac:spMk id="2" creationId="{EBCC2D54-BE51-4FC1-10DB-3F54857C7DD7}"/>
          </ac:spMkLst>
        </pc:spChg>
      </pc:sldChg>
      <pc:sldChg chg="modNotesTx">
        <pc:chgData name="Lobke Mentrop" userId="a5fd0953-9758-4754-b4a9-626fc4b84425" providerId="ADAL" clId="{05297A8E-1A5D-314B-9DDF-A557290379D0}" dt="2025-03-24T15:41:48.939" v="6" actId="20577"/>
        <pc:sldMkLst>
          <pc:docMk/>
          <pc:sldMk cId="2516844535" sldId="294"/>
        </pc:sldMkLst>
      </pc:sldChg>
      <pc:sldChg chg="modSp mod">
        <pc:chgData name="Lobke Mentrop" userId="a5fd0953-9758-4754-b4a9-626fc4b84425" providerId="ADAL" clId="{05297A8E-1A5D-314B-9DDF-A557290379D0}" dt="2025-03-24T15:44:00.145" v="7" actId="20577"/>
        <pc:sldMkLst>
          <pc:docMk/>
          <pc:sldMk cId="4017197044" sldId="307"/>
        </pc:sldMkLst>
        <pc:spChg chg="mod">
          <ac:chgData name="Lobke Mentrop" userId="a5fd0953-9758-4754-b4a9-626fc4b84425" providerId="ADAL" clId="{05297A8E-1A5D-314B-9DDF-A557290379D0}" dt="2025-03-24T15:44:00.145" v="7" actId="20577"/>
          <ac:spMkLst>
            <pc:docMk/>
            <pc:sldMk cId="4017197044" sldId="307"/>
            <ac:spMk id="2" creationId="{01F1D3F9-F30C-F25D-DC51-4BEBA0333A5E}"/>
          </ac:spMkLst>
        </pc:spChg>
      </pc:sldChg>
      <pc:sldChg chg="modSp mod">
        <pc:chgData name="Lobke Mentrop" userId="a5fd0953-9758-4754-b4a9-626fc4b84425" providerId="ADAL" clId="{05297A8E-1A5D-314B-9DDF-A557290379D0}" dt="2025-03-24T15:44:35.007" v="8" actId="20577"/>
        <pc:sldMkLst>
          <pc:docMk/>
          <pc:sldMk cId="2811389839" sldId="312"/>
        </pc:sldMkLst>
        <pc:spChg chg="mod">
          <ac:chgData name="Lobke Mentrop" userId="a5fd0953-9758-4754-b4a9-626fc4b84425" providerId="ADAL" clId="{05297A8E-1A5D-314B-9DDF-A557290379D0}" dt="2025-03-24T15:44:35.007" v="8" actId="20577"/>
          <ac:spMkLst>
            <pc:docMk/>
            <pc:sldMk cId="2811389839" sldId="312"/>
            <ac:spMk id="2" creationId="{627BDEA3-4030-5043-3D1C-7115D36C9B06}"/>
          </ac:spMkLst>
        </pc:spChg>
      </pc:sldChg>
      <pc:sldChg chg="modSp mod">
        <pc:chgData name="Lobke Mentrop" userId="a5fd0953-9758-4754-b4a9-626fc4b84425" providerId="ADAL" clId="{05297A8E-1A5D-314B-9DDF-A557290379D0}" dt="2025-03-24T15:45:23.387" v="9" actId="20577"/>
        <pc:sldMkLst>
          <pc:docMk/>
          <pc:sldMk cId="506327336" sldId="314"/>
        </pc:sldMkLst>
        <pc:spChg chg="mod">
          <ac:chgData name="Lobke Mentrop" userId="a5fd0953-9758-4754-b4a9-626fc4b84425" providerId="ADAL" clId="{05297A8E-1A5D-314B-9DDF-A557290379D0}" dt="2025-03-24T15:45:23.387" v="9" actId="20577"/>
          <ac:spMkLst>
            <pc:docMk/>
            <pc:sldMk cId="506327336" sldId="314"/>
            <ac:spMk id="2" creationId="{CC88D9E3-BEA7-E15F-60B4-DF819F1BF067}"/>
          </ac:spMkLst>
        </pc:spChg>
      </pc:sldChg>
      <pc:sldChg chg="modSp mod">
        <pc:chgData name="Lobke Mentrop" userId="a5fd0953-9758-4754-b4a9-626fc4b84425" providerId="ADAL" clId="{05297A8E-1A5D-314B-9DDF-A557290379D0}" dt="2025-03-24T15:45:56.856" v="10" actId="20577"/>
        <pc:sldMkLst>
          <pc:docMk/>
          <pc:sldMk cId="661525728" sldId="319"/>
        </pc:sldMkLst>
        <pc:spChg chg="mod">
          <ac:chgData name="Lobke Mentrop" userId="a5fd0953-9758-4754-b4a9-626fc4b84425" providerId="ADAL" clId="{05297A8E-1A5D-314B-9DDF-A557290379D0}" dt="2025-03-24T15:45:56.856" v="10" actId="20577"/>
          <ac:spMkLst>
            <pc:docMk/>
            <pc:sldMk cId="661525728" sldId="319"/>
            <ac:spMk id="9" creationId="{09D871D8-0B23-70E7-428B-0FEEFC23BF52}"/>
          </ac:spMkLst>
        </pc:spChg>
      </pc:sldChg>
      <pc:sldChg chg="modSp mod">
        <pc:chgData name="Lobke Mentrop" userId="a5fd0953-9758-4754-b4a9-626fc4b84425" providerId="ADAL" clId="{05297A8E-1A5D-314B-9DDF-A557290379D0}" dt="2025-03-24T15:46:30.066" v="13" actId="20577"/>
        <pc:sldMkLst>
          <pc:docMk/>
          <pc:sldMk cId="3755024382" sldId="327"/>
        </pc:sldMkLst>
        <pc:spChg chg="mod">
          <ac:chgData name="Lobke Mentrop" userId="a5fd0953-9758-4754-b4a9-626fc4b84425" providerId="ADAL" clId="{05297A8E-1A5D-314B-9DDF-A557290379D0}" dt="2025-03-24T15:46:30.066" v="13" actId="20577"/>
          <ac:spMkLst>
            <pc:docMk/>
            <pc:sldMk cId="3755024382" sldId="327"/>
            <ac:spMk id="2" creationId="{8C108C68-D6C7-7F80-4862-2B208FC8803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52B7C-DBB6-EA47-B181-88910A55C8A2}" type="datetimeFigureOut">
              <a:rPr lang="nl-NL" smtClean="0"/>
              <a:t>29-09-2025</a:t>
            </a:fld>
            <a:endParaRPr lang="pl-P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9DBC2-9E02-5E40-AB1B-E3E16E5FC60E}" type="slidenum">
              <a:rPr lang="nl-NL" smtClean="0"/>
              <a:t>‹nr.›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402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 err="1"/>
              <a:t>Instrukcje</a:t>
            </a:r>
            <a:endParaRPr lang="nl-NL" b="1" dirty="0"/>
          </a:p>
          <a:p>
            <a:r>
              <a:rPr lang="nl-NL" dirty="0" err="1"/>
              <a:t>Witamy</a:t>
            </a:r>
            <a:r>
              <a:rPr lang="nl-NL" dirty="0"/>
              <a:t> </a:t>
            </a:r>
            <a:r>
              <a:rPr lang="nl-NL" dirty="0" err="1"/>
              <a:t>uczestników</a:t>
            </a:r>
            <a:r>
              <a:rPr lang="nl-NL" dirty="0"/>
              <a:t> w </a:t>
            </a:r>
            <a:r>
              <a:rPr lang="nl-NL" dirty="0" err="1"/>
              <a:t>Szkole</a:t>
            </a:r>
            <a:r>
              <a:rPr lang="nl-NL" dirty="0"/>
              <a:t> na </a:t>
            </a:r>
            <a:r>
              <a:rPr lang="nl-NL" dirty="0" err="1"/>
              <a:t>temat</a:t>
            </a:r>
            <a:r>
              <a:rPr lang="nl-NL" dirty="0"/>
              <a:t> </a:t>
            </a:r>
            <a:r>
              <a:rPr lang="nl-NL" dirty="0" err="1"/>
              <a:t>stresu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Wprowadzenie</a:t>
            </a:r>
            <a:r>
              <a:rPr lang="nl-NL" dirty="0"/>
              <a:t>: Stres </a:t>
            </a:r>
            <a:r>
              <a:rPr lang="nl-NL" dirty="0" err="1"/>
              <a:t>fizyczny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temat</a:t>
            </a:r>
            <a:r>
              <a:rPr lang="nl-NL" dirty="0"/>
              <a:t>, </a:t>
            </a:r>
            <a:r>
              <a:rPr lang="nl-NL" dirty="0" err="1"/>
              <a:t>który</a:t>
            </a:r>
            <a:r>
              <a:rPr lang="nl-NL" dirty="0"/>
              <a:t> </a:t>
            </a:r>
            <a:r>
              <a:rPr lang="nl-NL" dirty="0" err="1"/>
              <a:t>dotyczy</a:t>
            </a:r>
            <a:r>
              <a:rPr lang="nl-NL" dirty="0"/>
              <a:t> </a:t>
            </a:r>
            <a:r>
              <a:rPr lang="nl-NL" dirty="0" err="1"/>
              <a:t>nas</a:t>
            </a:r>
            <a:r>
              <a:rPr lang="nl-NL" dirty="0"/>
              <a:t> </a:t>
            </a:r>
            <a:r>
              <a:rPr lang="nl-NL" dirty="0" err="1"/>
              <a:t>wszystkich</a:t>
            </a:r>
            <a:r>
              <a:rPr lang="nl-NL" dirty="0"/>
              <a:t>, </a:t>
            </a:r>
            <a:r>
              <a:rPr lang="nl-NL" dirty="0" err="1"/>
              <a:t>niezależnie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tego</a:t>
            </a:r>
            <a:r>
              <a:rPr lang="nl-NL" dirty="0"/>
              <a:t>, </a:t>
            </a:r>
            <a:r>
              <a:rPr lang="nl-NL" dirty="0" err="1"/>
              <a:t>czy</a:t>
            </a:r>
            <a:r>
              <a:rPr lang="nl-NL" dirty="0"/>
              <a:t> </a:t>
            </a:r>
            <a:r>
              <a:rPr lang="nl-NL" dirty="0" err="1"/>
              <a:t>pracujesz</a:t>
            </a:r>
            <a:r>
              <a:rPr lang="nl-NL" dirty="0"/>
              <a:t> w </a:t>
            </a:r>
            <a:r>
              <a:rPr lang="nl-NL" dirty="0" err="1"/>
              <a:t>biurze</a:t>
            </a:r>
            <a:r>
              <a:rPr lang="nl-NL" dirty="0"/>
              <a:t>, w </a:t>
            </a:r>
            <a:r>
              <a:rPr lang="nl-NL" dirty="0" err="1"/>
              <a:t>produkcji</a:t>
            </a:r>
            <a:r>
              <a:rPr lang="nl-NL" dirty="0"/>
              <a:t>, </a:t>
            </a:r>
            <a:r>
              <a:rPr lang="nl-NL" dirty="0" err="1"/>
              <a:t>czy</a:t>
            </a:r>
            <a:r>
              <a:rPr lang="nl-NL" dirty="0"/>
              <a:t> w </a:t>
            </a:r>
            <a:r>
              <a:rPr lang="nl-NL" dirty="0" err="1"/>
              <a:t>magazynie</a:t>
            </a:r>
            <a:r>
              <a:rPr lang="nl-NL" dirty="0"/>
              <a:t>. </a:t>
            </a:r>
            <a:r>
              <a:rPr lang="nl-NL" dirty="0" err="1"/>
              <a:t>Zrozumienie</a:t>
            </a:r>
            <a:r>
              <a:rPr lang="nl-NL" dirty="0"/>
              <a:t>, jak </a:t>
            </a:r>
            <a:r>
              <a:rPr lang="nl-NL" dirty="0" err="1"/>
              <a:t>możemy</a:t>
            </a:r>
            <a:r>
              <a:rPr lang="nl-NL" dirty="0"/>
              <a:t> </a:t>
            </a:r>
            <a:r>
              <a:rPr lang="nl-NL" dirty="0" err="1"/>
              <a:t>chronić</a:t>
            </a:r>
            <a:r>
              <a:rPr lang="nl-NL" dirty="0"/>
              <a:t> </a:t>
            </a:r>
            <a:r>
              <a:rPr lang="nl-NL" dirty="0" err="1"/>
              <a:t>nasze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 </a:t>
            </a:r>
            <a:r>
              <a:rPr lang="nl-NL" dirty="0" err="1"/>
              <a:t>przed</a:t>
            </a:r>
            <a:r>
              <a:rPr lang="nl-NL" dirty="0"/>
              <a:t> </a:t>
            </a:r>
            <a:r>
              <a:rPr lang="nl-NL" dirty="0" err="1"/>
              <a:t>przeciążeniami</a:t>
            </a:r>
            <a:r>
              <a:rPr lang="nl-NL" dirty="0"/>
              <a:t> i </a:t>
            </a:r>
            <a:r>
              <a:rPr lang="nl-NL" dirty="0" err="1"/>
              <a:t>urazami</a:t>
            </a:r>
            <a:r>
              <a:rPr lang="nl-NL" dirty="0"/>
              <a:t>,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niezwykle</a:t>
            </a:r>
            <a:r>
              <a:rPr lang="nl-NL" dirty="0"/>
              <a:t> </a:t>
            </a:r>
            <a:r>
              <a:rPr lang="nl-NL" dirty="0" err="1"/>
              <a:t>ważne</a:t>
            </a:r>
            <a:r>
              <a:rPr lang="nl-NL" dirty="0"/>
              <a:t>, </a:t>
            </a:r>
            <a:r>
              <a:rPr lang="nl-NL" dirty="0" err="1"/>
              <a:t>abyśmy</a:t>
            </a:r>
            <a:r>
              <a:rPr lang="nl-NL" dirty="0"/>
              <a:t> </a:t>
            </a:r>
            <a:r>
              <a:rPr lang="nl-NL" dirty="0" err="1"/>
              <a:t>mogli</a:t>
            </a:r>
            <a:r>
              <a:rPr lang="nl-NL" dirty="0"/>
              <a:t> </a:t>
            </a:r>
            <a:r>
              <a:rPr lang="nl-NL" dirty="0" err="1"/>
              <a:t>zachować</a:t>
            </a:r>
            <a:r>
              <a:rPr lang="nl-NL" dirty="0"/>
              <a:t> </a:t>
            </a:r>
            <a:r>
              <a:rPr lang="nl-NL" dirty="0" err="1"/>
              <a:t>bezpieczeństwo</a:t>
            </a:r>
            <a:r>
              <a:rPr lang="nl-NL" dirty="0"/>
              <a:t> i </a:t>
            </a:r>
            <a:r>
              <a:rPr lang="nl-NL" dirty="0" err="1"/>
              <a:t>zdrowie</a:t>
            </a:r>
            <a:r>
              <a:rPr lang="nl-NL" dirty="0"/>
              <a:t> w </a:t>
            </a:r>
            <a:r>
              <a:rPr lang="nl-NL" dirty="0" err="1"/>
              <a:t>pracy</a:t>
            </a:r>
            <a:r>
              <a:rPr lang="nl-NL" dirty="0"/>
              <a:t>. </a:t>
            </a:r>
            <a:r>
              <a:rPr lang="nl-NL" dirty="0" err="1"/>
              <a:t>Podczas</a:t>
            </a:r>
            <a:r>
              <a:rPr lang="nl-NL" dirty="0"/>
              <a:t> </a:t>
            </a:r>
            <a:r>
              <a:rPr lang="nl-NL" dirty="0" err="1"/>
              <a:t>tej</a:t>
            </a:r>
            <a:r>
              <a:rPr lang="nl-NL" dirty="0"/>
              <a:t> </a:t>
            </a:r>
            <a:r>
              <a:rPr lang="nl-NL" dirty="0" err="1"/>
              <a:t>sesji</a:t>
            </a:r>
            <a:r>
              <a:rPr lang="nl-NL" dirty="0"/>
              <a:t> </a:t>
            </a:r>
            <a:r>
              <a:rPr lang="nl-NL" dirty="0" err="1"/>
              <a:t>poświęconej</a:t>
            </a:r>
            <a:r>
              <a:rPr lang="nl-NL" dirty="0"/>
              <a:t> </a:t>
            </a:r>
            <a:r>
              <a:rPr lang="nl-NL" dirty="0" err="1"/>
              <a:t>stresowi</a:t>
            </a:r>
            <a:r>
              <a:rPr lang="nl-NL" dirty="0"/>
              <a:t> </a:t>
            </a:r>
            <a:r>
              <a:rPr lang="nl-NL" dirty="0" err="1"/>
              <a:t>fizycznemu</a:t>
            </a:r>
            <a:r>
              <a:rPr lang="nl-NL" dirty="0"/>
              <a:t> </a:t>
            </a:r>
            <a:r>
              <a:rPr lang="nl-NL" dirty="0" err="1"/>
              <a:t>omówimy</a:t>
            </a:r>
            <a:r>
              <a:rPr lang="nl-NL" dirty="0"/>
              <a:t> </a:t>
            </a:r>
            <a:r>
              <a:rPr lang="nl-NL" dirty="0" err="1"/>
              <a:t>różne</a:t>
            </a:r>
            <a:r>
              <a:rPr lang="nl-NL" dirty="0"/>
              <a:t> </a:t>
            </a:r>
            <a:r>
              <a:rPr lang="nl-NL" dirty="0" err="1"/>
              <a:t>aspekty</a:t>
            </a:r>
            <a:r>
              <a:rPr lang="nl-NL" dirty="0"/>
              <a:t> </a:t>
            </a:r>
            <a:r>
              <a:rPr lang="nl-NL" dirty="0" err="1"/>
              <a:t>stresu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, w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jego</a:t>
            </a:r>
            <a:r>
              <a:rPr lang="nl-NL" dirty="0"/>
              <a:t> </a:t>
            </a:r>
            <a:r>
              <a:rPr lang="nl-NL" dirty="0" err="1"/>
              <a:t>wpływ</a:t>
            </a:r>
            <a:r>
              <a:rPr lang="nl-NL" dirty="0"/>
              <a:t> na </a:t>
            </a:r>
            <a:r>
              <a:rPr lang="nl-NL" dirty="0" err="1"/>
              <a:t>nasze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, </a:t>
            </a:r>
            <a:r>
              <a:rPr lang="nl-NL" dirty="0" err="1"/>
              <a:t>związane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nim</a:t>
            </a:r>
            <a:r>
              <a:rPr lang="nl-NL" dirty="0"/>
              <a:t> </a:t>
            </a:r>
            <a:r>
              <a:rPr lang="nl-NL" dirty="0" err="1"/>
              <a:t>zagrożenia</a:t>
            </a:r>
            <a:r>
              <a:rPr lang="nl-NL" dirty="0"/>
              <a:t> </a:t>
            </a:r>
            <a:r>
              <a:rPr lang="nl-NL" dirty="0" err="1"/>
              <a:t>oraz</a:t>
            </a:r>
            <a:r>
              <a:rPr lang="nl-NL" dirty="0"/>
              <a:t> </a:t>
            </a:r>
            <a:r>
              <a:rPr lang="nl-NL" dirty="0" err="1"/>
              <a:t>ważne</a:t>
            </a:r>
            <a:r>
              <a:rPr lang="nl-NL" dirty="0"/>
              <a:t> </a:t>
            </a:r>
            <a:r>
              <a:rPr lang="nl-NL" dirty="0" err="1"/>
              <a:t>środki</a:t>
            </a:r>
            <a:r>
              <a:rPr lang="nl-NL" dirty="0"/>
              <a:t> </a:t>
            </a:r>
            <a:r>
              <a:rPr lang="nl-NL" dirty="0" err="1"/>
              <a:t>zapobiegawcze</a:t>
            </a:r>
            <a:r>
              <a:rPr lang="nl-NL" dirty="0"/>
              <a:t>, </a:t>
            </a:r>
            <a:r>
              <a:rPr lang="nl-NL" dirty="0" err="1"/>
              <a:t>które</a:t>
            </a:r>
            <a:r>
              <a:rPr lang="nl-NL" dirty="0"/>
              <a:t> </a:t>
            </a:r>
            <a:r>
              <a:rPr lang="nl-NL" dirty="0" err="1"/>
              <a:t>możemy</a:t>
            </a:r>
            <a:r>
              <a:rPr lang="nl-NL" dirty="0"/>
              <a:t> </a:t>
            </a:r>
            <a:r>
              <a:rPr lang="nl-NL" dirty="0" err="1"/>
              <a:t>podjąć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uniknąć</a:t>
            </a:r>
            <a:r>
              <a:rPr lang="nl-NL" dirty="0"/>
              <a:t> </a:t>
            </a:r>
            <a:r>
              <a:rPr lang="nl-NL" dirty="0" err="1"/>
              <a:t>urazów</a:t>
            </a:r>
            <a:r>
              <a:rPr lang="nl-NL" dirty="0"/>
              <a:t>. </a:t>
            </a:r>
            <a:r>
              <a:rPr lang="nl-NL" dirty="0" err="1"/>
              <a:t>Podzielimy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praktycznymi</a:t>
            </a:r>
            <a:r>
              <a:rPr lang="nl-NL" dirty="0"/>
              <a:t> </a:t>
            </a:r>
            <a:r>
              <a:rPr lang="nl-NL" dirty="0" err="1"/>
              <a:t>wskazówkami</a:t>
            </a:r>
            <a:r>
              <a:rPr lang="nl-NL" dirty="0"/>
              <a:t> i </a:t>
            </a:r>
            <a:r>
              <a:rPr lang="nl-NL" dirty="0" err="1"/>
              <a:t>wskazówkami</a:t>
            </a:r>
            <a:r>
              <a:rPr lang="nl-NL" dirty="0"/>
              <a:t>, </a:t>
            </a:r>
            <a:r>
              <a:rPr lang="nl-NL" dirty="0" err="1"/>
              <a:t>które</a:t>
            </a:r>
            <a:r>
              <a:rPr lang="nl-NL" dirty="0"/>
              <a:t> </a:t>
            </a:r>
            <a:r>
              <a:rPr lang="nl-NL" dirty="0" err="1"/>
              <a:t>można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razu</a:t>
            </a:r>
            <a:r>
              <a:rPr lang="nl-NL" dirty="0"/>
              <a:t> </a:t>
            </a:r>
            <a:r>
              <a:rPr lang="nl-NL" dirty="0" err="1"/>
              <a:t>zastosować</a:t>
            </a:r>
            <a:r>
              <a:rPr lang="nl-NL" dirty="0"/>
              <a:t> w </a:t>
            </a:r>
            <a:r>
              <a:rPr lang="nl-NL" dirty="0" err="1"/>
              <a:t>codziennej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</a:t>
            </a:r>
          </a:p>
          <a:p>
            <a:r>
              <a:rPr lang="nl-NL" dirty="0" err="1"/>
              <a:t>Naszym</a:t>
            </a:r>
            <a:r>
              <a:rPr lang="nl-NL" dirty="0"/>
              <a:t> </a:t>
            </a:r>
            <a:r>
              <a:rPr lang="nl-NL" dirty="0" err="1"/>
              <a:t>celem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tylko</a:t>
            </a:r>
            <a:r>
              <a:rPr lang="nl-NL" dirty="0"/>
              <a:t> </a:t>
            </a:r>
            <a:r>
              <a:rPr lang="nl-NL" dirty="0" err="1"/>
              <a:t>podniesienie</a:t>
            </a:r>
            <a:r>
              <a:rPr lang="nl-NL" dirty="0"/>
              <a:t> </a:t>
            </a:r>
            <a:r>
              <a:rPr lang="nl-NL" dirty="0" err="1"/>
              <a:t>świadomości</a:t>
            </a:r>
            <a:r>
              <a:rPr lang="nl-NL" dirty="0"/>
              <a:t> na </a:t>
            </a:r>
            <a:r>
              <a:rPr lang="nl-NL" dirty="0" err="1"/>
              <a:t>temat</a:t>
            </a:r>
            <a:r>
              <a:rPr lang="nl-NL" dirty="0"/>
              <a:t> </a:t>
            </a:r>
            <a:r>
              <a:rPr lang="nl-NL" dirty="0" err="1"/>
              <a:t>zagrożeń</a:t>
            </a:r>
            <a:r>
              <a:rPr lang="nl-NL" dirty="0"/>
              <a:t> </a:t>
            </a:r>
            <a:r>
              <a:rPr lang="nl-NL" dirty="0" err="1"/>
              <a:t>związanych</a:t>
            </a:r>
            <a:r>
              <a:rPr lang="nl-NL" dirty="0"/>
              <a:t> ze </a:t>
            </a:r>
            <a:r>
              <a:rPr lang="nl-NL" dirty="0" err="1"/>
              <a:t>stresem</a:t>
            </a:r>
            <a:r>
              <a:rPr lang="nl-NL" dirty="0"/>
              <a:t> </a:t>
            </a:r>
            <a:r>
              <a:rPr lang="nl-NL" dirty="0" err="1"/>
              <a:t>fizycznym</a:t>
            </a:r>
            <a:r>
              <a:rPr lang="nl-NL" dirty="0"/>
              <a:t>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także</a:t>
            </a:r>
            <a:r>
              <a:rPr lang="nl-NL" dirty="0"/>
              <a:t> </a:t>
            </a:r>
            <a:r>
              <a:rPr lang="nl-NL" dirty="0" err="1"/>
              <a:t>wyposażenie</a:t>
            </a:r>
            <a:r>
              <a:rPr lang="nl-NL" dirty="0"/>
              <a:t> </a:t>
            </a:r>
            <a:r>
              <a:rPr lang="nl-NL" dirty="0" err="1"/>
              <a:t>Cię</a:t>
            </a:r>
            <a:r>
              <a:rPr lang="nl-NL" dirty="0"/>
              <a:t> w </a:t>
            </a:r>
            <a:r>
              <a:rPr lang="nl-NL" dirty="0" err="1"/>
              <a:t>wiedzę</a:t>
            </a:r>
            <a:r>
              <a:rPr lang="nl-NL" dirty="0"/>
              <a:t> i </a:t>
            </a:r>
            <a:r>
              <a:rPr lang="nl-NL" dirty="0" err="1"/>
              <a:t>narzędzia</a:t>
            </a:r>
            <a:r>
              <a:rPr lang="nl-NL" dirty="0"/>
              <a:t> </a:t>
            </a:r>
            <a:r>
              <a:rPr lang="nl-NL" dirty="0" err="1"/>
              <a:t>niezbędne</a:t>
            </a:r>
            <a:r>
              <a:rPr lang="nl-NL" dirty="0"/>
              <a:t> do </a:t>
            </a:r>
            <a:r>
              <a:rPr lang="nl-NL" dirty="0" err="1"/>
              <a:t>bezpiecznej</a:t>
            </a:r>
            <a:r>
              <a:rPr lang="nl-NL" dirty="0"/>
              <a:t> i </a:t>
            </a:r>
            <a:r>
              <a:rPr lang="nl-NL" dirty="0" err="1"/>
              <a:t>zdrowej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 </a:t>
            </a:r>
            <a:r>
              <a:rPr lang="nl-NL" dirty="0" err="1"/>
              <a:t>Zachęcamy</a:t>
            </a:r>
            <a:r>
              <a:rPr lang="nl-NL" dirty="0"/>
              <a:t> do </a:t>
            </a:r>
            <a:r>
              <a:rPr lang="nl-NL" dirty="0" err="1"/>
              <a:t>aktywnego</a:t>
            </a:r>
            <a:r>
              <a:rPr lang="nl-NL" dirty="0"/>
              <a:t> </a:t>
            </a:r>
            <a:r>
              <a:rPr lang="nl-NL" dirty="0" err="1"/>
              <a:t>udziału</a:t>
            </a:r>
            <a:r>
              <a:rPr lang="nl-NL" dirty="0"/>
              <a:t> w </a:t>
            </a:r>
            <a:r>
              <a:rPr lang="nl-NL" dirty="0" err="1"/>
              <a:t>dyskusji</a:t>
            </a:r>
            <a:r>
              <a:rPr lang="nl-NL" dirty="0"/>
              <a:t>, </a:t>
            </a:r>
            <a:r>
              <a:rPr lang="nl-NL" dirty="0" err="1"/>
              <a:t>zadawania</a:t>
            </a:r>
            <a:r>
              <a:rPr lang="nl-NL" dirty="0"/>
              <a:t> </a:t>
            </a:r>
            <a:r>
              <a:rPr lang="nl-NL" dirty="0" err="1"/>
              <a:t>pytań</a:t>
            </a:r>
            <a:r>
              <a:rPr lang="nl-NL" dirty="0"/>
              <a:t> i </a:t>
            </a:r>
            <a:r>
              <a:rPr lang="nl-NL" dirty="0" err="1"/>
              <a:t>dzielenia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swoimi</a:t>
            </a:r>
            <a:r>
              <a:rPr lang="nl-NL" dirty="0"/>
              <a:t> </a:t>
            </a:r>
            <a:r>
              <a:rPr lang="nl-NL" dirty="0" err="1"/>
              <a:t>doświadczeniami</a:t>
            </a:r>
            <a:r>
              <a:rPr lang="nl-NL" dirty="0"/>
              <a:t>, </a:t>
            </a:r>
            <a:r>
              <a:rPr lang="nl-NL" dirty="0" err="1"/>
              <a:t>abyśmy</a:t>
            </a:r>
            <a:r>
              <a:rPr lang="nl-NL" dirty="0"/>
              <a:t> </a:t>
            </a:r>
            <a:r>
              <a:rPr lang="nl-NL" dirty="0" err="1"/>
              <a:t>mogli</a:t>
            </a:r>
            <a:r>
              <a:rPr lang="nl-NL" dirty="0"/>
              <a:t> </a:t>
            </a:r>
            <a:r>
              <a:rPr lang="nl-NL" dirty="0" err="1"/>
              <a:t>wspólnie</a:t>
            </a:r>
            <a:r>
              <a:rPr lang="nl-NL" dirty="0"/>
              <a:t> </a:t>
            </a:r>
            <a:r>
              <a:rPr lang="nl-NL" dirty="0" err="1"/>
              <a:t>stworzyć</a:t>
            </a:r>
            <a:r>
              <a:rPr lang="nl-NL" dirty="0"/>
              <a:t> </a:t>
            </a:r>
            <a:r>
              <a:rPr lang="nl-NL" dirty="0" err="1"/>
              <a:t>bezpieczniejsze</a:t>
            </a:r>
            <a:r>
              <a:rPr lang="nl-NL" dirty="0"/>
              <a:t> </a:t>
            </a:r>
            <a:r>
              <a:rPr lang="nl-NL" dirty="0" err="1"/>
              <a:t>środowisko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 </a:t>
            </a:r>
            <a:r>
              <a:rPr lang="nl-NL" dirty="0" err="1"/>
              <a:t>dla</a:t>
            </a:r>
            <a:r>
              <a:rPr lang="nl-NL" dirty="0"/>
              <a:t> </a:t>
            </a:r>
            <a:r>
              <a:rPr lang="nl-NL" dirty="0" err="1"/>
              <a:t>wszystkich</a:t>
            </a:r>
            <a:r>
              <a:rPr lang="nl-NL" dirty="0"/>
              <a:t>.</a:t>
            </a:r>
          </a:p>
          <a:p>
            <a:r>
              <a:rPr lang="nl-NL" dirty="0" err="1"/>
              <a:t>Dziękujemy</a:t>
            </a:r>
            <a:r>
              <a:rPr lang="nl-NL" dirty="0"/>
              <a:t> za </a:t>
            </a:r>
            <a:r>
              <a:rPr lang="nl-NL" dirty="0" err="1"/>
              <a:t>dołączenie</a:t>
            </a:r>
            <a:r>
              <a:rPr lang="nl-NL" dirty="0"/>
              <a:t> do </a:t>
            </a:r>
            <a:r>
              <a:rPr lang="nl-NL" dirty="0" err="1"/>
              <a:t>nas</a:t>
            </a:r>
            <a:r>
              <a:rPr lang="nl-NL" dirty="0"/>
              <a:t> i </a:t>
            </a:r>
            <a:r>
              <a:rPr lang="nl-NL" dirty="0" err="1"/>
              <a:t>uczymy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i </a:t>
            </a:r>
            <a:r>
              <a:rPr lang="nl-NL" dirty="0" err="1"/>
              <a:t>rozwijamy</a:t>
            </a:r>
            <a:r>
              <a:rPr lang="nl-NL" dirty="0"/>
              <a:t> </a:t>
            </a:r>
            <a:r>
              <a:rPr lang="nl-NL" dirty="0" err="1"/>
              <a:t>razem</a:t>
            </a:r>
            <a:r>
              <a:rPr lang="nl-NL" dirty="0"/>
              <a:t> </a:t>
            </a:r>
            <a:r>
              <a:rPr lang="nl-NL" dirty="0" err="1"/>
              <a:t>podczas</a:t>
            </a:r>
            <a:r>
              <a:rPr lang="nl-NL" dirty="0"/>
              <a:t> </a:t>
            </a:r>
            <a:r>
              <a:rPr lang="nl-NL" dirty="0" err="1"/>
              <a:t>tej</a:t>
            </a:r>
            <a:r>
              <a:rPr lang="nl-NL" dirty="0"/>
              <a:t> </a:t>
            </a:r>
            <a:r>
              <a:rPr lang="nl-NL" dirty="0" err="1"/>
              <a:t>sesji</a:t>
            </a:r>
            <a:r>
              <a:rPr lang="nl-NL" dirty="0"/>
              <a:t> na </a:t>
            </a:r>
            <a:r>
              <a:rPr lang="nl-NL" dirty="0" err="1"/>
              <a:t>temat</a:t>
            </a:r>
            <a:r>
              <a:rPr lang="nl-NL" dirty="0"/>
              <a:t> </a:t>
            </a:r>
            <a:r>
              <a:rPr lang="nl-NL" dirty="0" err="1"/>
              <a:t>stresu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!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9365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1" dirty="0" err="1"/>
              <a:t>Instrukcje</a:t>
            </a:r>
            <a:endParaRPr lang="nl-NL" b="1" dirty="0"/>
          </a:p>
          <a:p>
            <a:r>
              <a:rPr lang="nl-NL" dirty="0" err="1"/>
              <a:t>Krótko</a:t>
            </a:r>
            <a:r>
              <a:rPr lang="nl-NL" dirty="0"/>
              <a:t> </a:t>
            </a:r>
            <a:r>
              <a:rPr lang="nl-NL" dirty="0" err="1"/>
              <a:t>wyjaśnij</a:t>
            </a:r>
            <a:r>
              <a:rPr lang="nl-NL" dirty="0"/>
              <a:t> </a:t>
            </a:r>
            <a:r>
              <a:rPr lang="nl-NL" dirty="0" err="1"/>
              <a:t>poszczególne</a:t>
            </a:r>
            <a:r>
              <a:rPr lang="nl-NL" dirty="0"/>
              <a:t> </a:t>
            </a:r>
            <a:r>
              <a:rPr lang="nl-NL" dirty="0" err="1"/>
              <a:t>elementy</a:t>
            </a:r>
            <a:r>
              <a:rPr lang="nl-NL" dirty="0"/>
              <a:t> </a:t>
            </a:r>
            <a:r>
              <a:rPr lang="nl-NL" dirty="0" err="1"/>
              <a:t>programu</a:t>
            </a:r>
            <a:r>
              <a:rPr lang="nl-NL" dirty="0"/>
              <a:t> i, </a:t>
            </a:r>
            <a:r>
              <a:rPr lang="nl-NL" dirty="0" err="1"/>
              <a:t>jeśli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konieczne</a:t>
            </a:r>
            <a:r>
              <a:rPr lang="nl-NL" dirty="0"/>
              <a:t>, </a:t>
            </a:r>
            <a:r>
              <a:rPr lang="nl-NL" dirty="0" err="1"/>
              <a:t>umów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na </a:t>
            </a:r>
            <a:r>
              <a:rPr lang="nl-NL" dirty="0" err="1"/>
              <a:t>zadawanie</a:t>
            </a:r>
            <a:r>
              <a:rPr lang="nl-NL" dirty="0"/>
              <a:t> </a:t>
            </a:r>
            <a:r>
              <a:rPr lang="nl-NL" dirty="0" err="1"/>
              <a:t>pytań</a:t>
            </a:r>
            <a:r>
              <a:rPr lang="nl-NL" dirty="0"/>
              <a:t> lub </a:t>
            </a:r>
            <a:r>
              <a:rPr lang="nl-NL" dirty="0" err="1"/>
              <a:t>dzielenie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doświadczeniami</a:t>
            </a:r>
            <a:r>
              <a:rPr lang="nl-NL" dirty="0"/>
              <a:t>.</a:t>
            </a:r>
          </a:p>
          <a:p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bardziej</a:t>
            </a:r>
            <a:r>
              <a:rPr lang="nl-NL" dirty="0"/>
              <a:t> </a:t>
            </a:r>
            <a:r>
              <a:rPr lang="nl-NL" dirty="0" err="1"/>
              <a:t>interaktywna</a:t>
            </a:r>
            <a:r>
              <a:rPr lang="nl-NL" dirty="0"/>
              <a:t> </a:t>
            </a:r>
            <a:r>
              <a:rPr lang="nl-NL" dirty="0" err="1"/>
              <a:t>sesja</a:t>
            </a:r>
            <a:r>
              <a:rPr lang="nl-NL" dirty="0"/>
              <a:t>,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większe</a:t>
            </a:r>
            <a:r>
              <a:rPr lang="nl-NL" dirty="0"/>
              <a:t> </a:t>
            </a:r>
            <a:r>
              <a:rPr lang="nl-NL" dirty="0" err="1"/>
              <a:t>zaangażowanie</a:t>
            </a:r>
            <a:r>
              <a:rPr lang="nl-NL" dirty="0"/>
              <a:t> </a:t>
            </a:r>
            <a:r>
              <a:rPr lang="nl-NL" dirty="0" err="1"/>
              <a:t>uczestników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6344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b="1" dirty="0" err="1"/>
              <a:t>Instrukcje</a:t>
            </a:r>
            <a:r>
              <a:rPr lang="nl-NL" dirty="0"/>
              <a:t>: </a:t>
            </a:r>
            <a:r>
              <a:rPr lang="nl-NL" dirty="0" err="1"/>
              <a:t>Poproś</a:t>
            </a:r>
            <a:r>
              <a:rPr lang="nl-NL" dirty="0"/>
              <a:t> </a:t>
            </a:r>
            <a:r>
              <a:rPr lang="nl-NL" dirty="0" err="1"/>
              <a:t>uczestników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zastanowili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, jak </a:t>
            </a:r>
            <a:r>
              <a:rPr lang="nl-NL" dirty="0" err="1"/>
              <a:t>można</a:t>
            </a:r>
            <a:r>
              <a:rPr lang="nl-NL" dirty="0"/>
              <a:t> </a:t>
            </a:r>
            <a:r>
              <a:rPr lang="nl-NL" dirty="0" err="1"/>
              <a:t>fizycznie</a:t>
            </a:r>
            <a:r>
              <a:rPr lang="nl-NL" dirty="0"/>
              <a:t> </a:t>
            </a:r>
            <a:r>
              <a:rPr lang="nl-NL" dirty="0" err="1"/>
              <a:t>obciążać</a:t>
            </a:r>
            <a:r>
              <a:rPr lang="nl-NL" dirty="0"/>
              <a:t> </a:t>
            </a:r>
            <a:r>
              <a:rPr lang="nl-NL" dirty="0" err="1"/>
              <a:t>ciało</a:t>
            </a:r>
            <a:r>
              <a:rPr lang="nl-NL" dirty="0"/>
              <a:t>. </a:t>
            </a:r>
            <a:r>
              <a:rPr lang="nl-NL" dirty="0" err="1"/>
              <a:t>Czym</a:t>
            </a:r>
            <a:r>
              <a:rPr lang="nl-NL" dirty="0"/>
              <a:t> </a:t>
            </a:r>
            <a:r>
              <a:rPr lang="nl-NL" dirty="0" err="1"/>
              <a:t>właściwie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obciążenie</a:t>
            </a:r>
            <a:r>
              <a:rPr lang="nl-NL" dirty="0"/>
              <a:t> </a:t>
            </a:r>
            <a:r>
              <a:rPr lang="nl-NL" dirty="0" err="1"/>
              <a:t>fizyczne</a:t>
            </a:r>
            <a:r>
              <a:rPr lang="nl-NL" dirty="0"/>
              <a:t>? Co </a:t>
            </a:r>
            <a:r>
              <a:rPr lang="nl-NL" dirty="0" err="1"/>
              <a:t>robisz</a:t>
            </a:r>
            <a:r>
              <a:rPr lang="nl-NL" dirty="0"/>
              <a:t>?</a:t>
            </a:r>
          </a:p>
          <a:p>
            <a:endParaRPr lang="nl-NL" dirty="0"/>
          </a:p>
          <a:p>
            <a:r>
              <a:rPr lang="nl-NL" dirty="0" err="1"/>
              <a:t>Odpowiedź</a:t>
            </a:r>
            <a:r>
              <a:rPr lang="nl-NL" dirty="0"/>
              <a:t>: D</a:t>
            </a:r>
          </a:p>
          <a:p>
            <a:r>
              <a:rPr lang="nl-NL" dirty="0" err="1"/>
              <a:t>Istnieją</a:t>
            </a:r>
            <a:r>
              <a:rPr lang="nl-NL" dirty="0"/>
              <a:t> </a:t>
            </a:r>
            <a:r>
              <a:rPr lang="nl-NL" dirty="0" err="1"/>
              <a:t>różne</a:t>
            </a:r>
            <a:r>
              <a:rPr lang="nl-NL" dirty="0"/>
              <a:t> </a:t>
            </a:r>
            <a:r>
              <a:rPr lang="nl-NL" dirty="0" err="1"/>
              <a:t>formy</a:t>
            </a:r>
            <a:r>
              <a:rPr lang="nl-NL" dirty="0"/>
              <a:t> </a:t>
            </a:r>
            <a:r>
              <a:rPr lang="nl-NL" dirty="0" err="1"/>
              <a:t>obciążenia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, </a:t>
            </a:r>
            <a:r>
              <a:rPr lang="nl-NL" dirty="0" err="1"/>
              <a:t>czyli</a:t>
            </a:r>
            <a:r>
              <a:rPr lang="nl-NL" dirty="0"/>
              <a:t> </a:t>
            </a:r>
            <a:r>
              <a:rPr lang="nl-NL" dirty="0" err="1"/>
              <a:t>sposoby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 </a:t>
            </a:r>
            <a:r>
              <a:rPr lang="nl-NL" dirty="0" err="1"/>
              <a:t>obciążania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. W </a:t>
            </a:r>
            <a:r>
              <a:rPr lang="nl-NL" dirty="0" err="1"/>
              <a:t>branży</a:t>
            </a:r>
            <a:r>
              <a:rPr lang="nl-NL" dirty="0"/>
              <a:t> </a:t>
            </a:r>
            <a:r>
              <a:rPr lang="nl-NL" dirty="0" err="1"/>
              <a:t>metalowej</a:t>
            </a:r>
            <a:r>
              <a:rPr lang="nl-NL" dirty="0"/>
              <a:t> </a:t>
            </a:r>
            <a:r>
              <a:rPr lang="nl-NL" dirty="0" err="1"/>
              <a:t>obserwujemy</a:t>
            </a:r>
            <a:r>
              <a:rPr lang="nl-NL" dirty="0"/>
              <a:t> </a:t>
            </a:r>
            <a:r>
              <a:rPr lang="nl-NL" dirty="0" err="1"/>
              <a:t>głównie</a:t>
            </a:r>
            <a:r>
              <a:rPr lang="nl-NL" dirty="0"/>
              <a:t> </a:t>
            </a:r>
            <a:r>
              <a:rPr lang="nl-NL" dirty="0" err="1"/>
              <a:t>następujące</a:t>
            </a:r>
            <a:r>
              <a:rPr lang="nl-NL" dirty="0"/>
              <a:t> </a:t>
            </a:r>
            <a:r>
              <a:rPr lang="nl-NL" dirty="0" err="1"/>
              <a:t>formy</a:t>
            </a:r>
            <a:r>
              <a:rPr lang="nl-NL" dirty="0"/>
              <a:t> </a:t>
            </a:r>
            <a:r>
              <a:rPr lang="nl-NL" dirty="0" err="1"/>
              <a:t>obciążenia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 (</a:t>
            </a:r>
            <a:r>
              <a:rPr lang="nl-NL" dirty="0" err="1"/>
              <a:t>patrz</a:t>
            </a:r>
            <a:r>
              <a:rPr lang="nl-NL" dirty="0"/>
              <a:t> </a:t>
            </a:r>
            <a:r>
              <a:rPr lang="nl-NL" dirty="0" err="1"/>
              <a:t>również</a:t>
            </a:r>
            <a:r>
              <a:rPr lang="nl-NL" dirty="0"/>
              <a:t> </a:t>
            </a:r>
            <a:r>
              <a:rPr lang="nl-NL" dirty="0" err="1"/>
              <a:t>następny</a:t>
            </a:r>
            <a:r>
              <a:rPr lang="nl-NL" dirty="0"/>
              <a:t> </a:t>
            </a:r>
            <a:r>
              <a:rPr lang="nl-NL" dirty="0" err="1"/>
              <a:t>arkusz</a:t>
            </a:r>
            <a:r>
              <a:rPr lang="nl-NL" dirty="0"/>
              <a:t>):</a:t>
            </a:r>
          </a:p>
          <a:p>
            <a:r>
              <a:rPr lang="nl-NL" dirty="0"/>
              <a:t>- </a:t>
            </a:r>
            <a:r>
              <a:rPr lang="nl-NL" dirty="0" err="1"/>
              <a:t>podnoszenie</a:t>
            </a:r>
            <a:r>
              <a:rPr lang="nl-NL" dirty="0"/>
              <a:t> i </a:t>
            </a:r>
            <a:r>
              <a:rPr lang="nl-NL" dirty="0" err="1"/>
              <a:t>przenoszenie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pchanie</a:t>
            </a:r>
            <a:r>
              <a:rPr lang="nl-NL" dirty="0"/>
              <a:t> i </a:t>
            </a:r>
            <a:r>
              <a:rPr lang="nl-NL" dirty="0" err="1"/>
              <a:t>ciągnięcie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forsowne</a:t>
            </a:r>
            <a:r>
              <a:rPr lang="nl-NL" dirty="0"/>
              <a:t> </a:t>
            </a:r>
            <a:r>
              <a:rPr lang="nl-NL" dirty="0" err="1"/>
              <a:t>pozycje</a:t>
            </a:r>
            <a:r>
              <a:rPr lang="nl-NL" dirty="0"/>
              <a:t> </a:t>
            </a:r>
            <a:r>
              <a:rPr lang="nl-NL" dirty="0" err="1"/>
              <a:t>robocze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powtarzalne</a:t>
            </a:r>
            <a:r>
              <a:rPr lang="nl-NL" dirty="0"/>
              <a:t> </a:t>
            </a:r>
            <a:r>
              <a:rPr lang="nl-NL" dirty="0" err="1"/>
              <a:t>ruchy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8450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b="1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Definicje</a:t>
            </a:r>
            <a:r>
              <a:rPr lang="nl-NL" sz="1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Podnoszenie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Podnoszenie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polega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na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chwytaniu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przedmiotu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ręką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rękami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), 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następnie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przemieszczaniu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go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pionie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pomocy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mechanicznej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konieczności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chodzenia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osobę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wykonującą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zadanie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Noszenie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Trzymanie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ładunku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podczas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chodzenia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Pchanie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ciągnięcie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Wywieranie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siły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rękami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na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przedmiot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Wzmacnianie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pozycji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ciała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podczas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pracy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statyczne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statyczne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odnosi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stanu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stałego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napięcia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mięśnia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grupy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mięśni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rozluźnienia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Oznacza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że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przepływ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krwi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mięśnia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upośledzony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po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pewnym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czasie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Przepływ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krwi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niezbędny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dostarczania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tlenu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składników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odżywczych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Ponadto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przepływ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krwi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usuwa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produkty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przemiany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materii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Słaby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przepływ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krwi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może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prowadzić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problemów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zdrowotnych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dynamiczne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dynamiczne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powoduje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naprzemienne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napięcie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mięśni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ich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rozluźnienie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przeciwieństwie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statycznego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ten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rodzaj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faktycznie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poprawia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przepływ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krwi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Zasadniczo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dynamiczne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rzadziej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powoduje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zmęczenie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Dlatego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można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je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utrzymywać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dłużej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niż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statyczne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Jednak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stawy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mięśnie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ścięgna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mogą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również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ulec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przeciążeniu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wyniku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częstego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lub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długotrwałego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dużego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dynamicznego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obciążenia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Ruch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powtarzalny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Ruch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dłoni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ramion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i/lub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palców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który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powtarzany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wielokrotnie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(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więcej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niż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dwa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razy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na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minutę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).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Ruchy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są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uznawane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za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powtarzalne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Wykonywane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co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najmniej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2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godziny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ciągu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dnia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lub;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Wykonywane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nieprzerwanie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co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najmniej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1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godzinę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Calibri Light" panose="020F0302020204030204" pitchFamily="34" charset="0"/>
              <a:ea typeface="Calibri" panose="020F050202020403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Trzymanie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ciężaru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takiego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jak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narzędzie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uznawane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za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powtarzalne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jeśli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waga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mniejsza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niż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3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kilogramy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Cięższy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ciężar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jest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uznawany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za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podnoszenie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lub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noszenie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Praca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siedząca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: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Pracę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siedzącą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definiuje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jako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siedzenie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przez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ponad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1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godzinę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dziennie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niniejszym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katalogu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bezpieczeństwa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i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higieny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pracy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ograniczamy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sekcję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do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pracy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siedzącej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biurze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szczególnie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dlatego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że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praca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siedząca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powinna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być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promowana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w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środowiskach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 </a:t>
            </a:r>
            <a:r>
              <a:rPr lang="nl-NL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produkcyjnych</a:t>
            </a:r>
            <a:r>
              <a:rPr lang="nl-NL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2750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Instrukcje</a:t>
            </a:r>
            <a:r>
              <a:rPr lang="nl-NL" dirty="0"/>
              <a:t>: </a:t>
            </a:r>
            <a:r>
              <a:rPr lang="nl-NL" dirty="0" err="1"/>
              <a:t>Poproś</a:t>
            </a:r>
            <a:r>
              <a:rPr lang="nl-NL" dirty="0"/>
              <a:t> </a:t>
            </a:r>
            <a:r>
              <a:rPr lang="nl-NL" dirty="0" err="1"/>
              <a:t>uczestników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zastanowili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, w </a:t>
            </a:r>
            <a:r>
              <a:rPr lang="nl-NL" dirty="0" err="1"/>
              <a:t>jaki</a:t>
            </a:r>
            <a:r>
              <a:rPr lang="nl-NL" dirty="0"/>
              <a:t> </a:t>
            </a:r>
            <a:r>
              <a:rPr lang="nl-NL" dirty="0" err="1"/>
              <a:t>sposób</a:t>
            </a:r>
            <a:r>
              <a:rPr lang="nl-NL" dirty="0"/>
              <a:t> </a:t>
            </a:r>
            <a:r>
              <a:rPr lang="nl-NL" dirty="0" err="1"/>
              <a:t>organizm</a:t>
            </a:r>
            <a:r>
              <a:rPr lang="nl-NL" dirty="0"/>
              <a:t>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fizycznie</a:t>
            </a:r>
            <a:r>
              <a:rPr lang="nl-NL" dirty="0"/>
              <a:t> </a:t>
            </a:r>
            <a:r>
              <a:rPr lang="nl-NL" dirty="0" err="1"/>
              <a:t>przeciążony</a:t>
            </a:r>
            <a:r>
              <a:rPr lang="nl-NL" dirty="0"/>
              <a:t>. Te </a:t>
            </a:r>
            <a:r>
              <a:rPr lang="nl-NL" dirty="0" err="1"/>
              <a:t>sygnały</a:t>
            </a:r>
            <a:r>
              <a:rPr lang="nl-NL" dirty="0"/>
              <a:t> </a:t>
            </a:r>
            <a:r>
              <a:rPr lang="nl-NL" dirty="0" err="1"/>
              <a:t>są</a:t>
            </a:r>
            <a:r>
              <a:rPr lang="nl-NL" dirty="0"/>
              <a:t> </a:t>
            </a:r>
            <a:r>
              <a:rPr lang="nl-NL" dirty="0" err="1"/>
              <a:t>ważne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rozpoznać</a:t>
            </a:r>
            <a:r>
              <a:rPr lang="nl-NL" dirty="0"/>
              <a:t> je </a:t>
            </a:r>
            <a:r>
              <a:rPr lang="nl-NL" dirty="0" err="1"/>
              <a:t>jako</a:t>
            </a:r>
            <a:r>
              <a:rPr lang="nl-NL" dirty="0"/>
              <a:t> </a:t>
            </a:r>
            <a:r>
              <a:rPr lang="nl-NL" dirty="0" err="1"/>
              <a:t>oznaki</a:t>
            </a:r>
            <a:r>
              <a:rPr lang="nl-NL" dirty="0"/>
              <a:t> </a:t>
            </a:r>
            <a:r>
              <a:rPr lang="nl-NL" dirty="0" err="1"/>
              <a:t>przeciążenia</a:t>
            </a:r>
            <a:r>
              <a:rPr lang="nl-NL" dirty="0"/>
              <a:t> </a:t>
            </a:r>
            <a:r>
              <a:rPr lang="nl-NL" dirty="0" err="1"/>
              <a:t>organizmu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Odpowiedź</a:t>
            </a:r>
            <a:r>
              <a:rPr lang="nl-NL" dirty="0"/>
              <a:t>: D</a:t>
            </a:r>
          </a:p>
          <a:p>
            <a:r>
              <a:rPr lang="nl-NL" dirty="0" err="1"/>
              <a:t>Wszystkie</a:t>
            </a:r>
            <a:r>
              <a:rPr lang="nl-NL" dirty="0"/>
              <a:t> </a:t>
            </a:r>
            <a:r>
              <a:rPr lang="nl-NL" dirty="0" err="1"/>
              <a:t>przykłady</a:t>
            </a:r>
            <a:r>
              <a:rPr lang="nl-NL" dirty="0"/>
              <a:t> </a:t>
            </a:r>
            <a:r>
              <a:rPr lang="nl-NL" dirty="0" err="1"/>
              <a:t>dolegliwości</a:t>
            </a:r>
            <a:r>
              <a:rPr lang="nl-NL" dirty="0"/>
              <a:t> </a:t>
            </a:r>
            <a:r>
              <a:rPr lang="nl-NL" dirty="0" err="1"/>
              <a:t>są</a:t>
            </a:r>
            <a:r>
              <a:rPr lang="nl-NL" dirty="0"/>
              <a:t> </a:t>
            </a:r>
            <a:r>
              <a:rPr lang="nl-NL" dirty="0" err="1"/>
              <a:t>oznakami</a:t>
            </a:r>
            <a:r>
              <a:rPr lang="nl-NL" dirty="0"/>
              <a:t> </a:t>
            </a:r>
            <a:r>
              <a:rPr lang="nl-NL" dirty="0" err="1"/>
              <a:t>przeciążenia</a:t>
            </a:r>
            <a:r>
              <a:rPr lang="nl-NL" dirty="0"/>
              <a:t> </a:t>
            </a:r>
            <a:r>
              <a:rPr lang="nl-NL" dirty="0" err="1"/>
              <a:t>organizmu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Przeciążenie</a:t>
            </a:r>
            <a:r>
              <a:rPr lang="nl-NL" dirty="0"/>
              <a:t> </a:t>
            </a:r>
            <a:r>
              <a:rPr lang="nl-NL" dirty="0" err="1"/>
              <a:t>fizyczne</a:t>
            </a:r>
            <a:r>
              <a:rPr lang="nl-NL" dirty="0"/>
              <a:t>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powodować</a:t>
            </a:r>
            <a:r>
              <a:rPr lang="nl-NL" dirty="0"/>
              <a:t> </a:t>
            </a:r>
            <a:r>
              <a:rPr lang="nl-NL" dirty="0" err="1"/>
              <a:t>różne</a:t>
            </a:r>
            <a:r>
              <a:rPr lang="nl-NL" dirty="0"/>
              <a:t> </a:t>
            </a:r>
            <a:r>
              <a:rPr lang="nl-NL" dirty="0" err="1"/>
              <a:t>problemy</a:t>
            </a:r>
            <a:r>
              <a:rPr lang="nl-NL" dirty="0"/>
              <a:t> </a:t>
            </a:r>
            <a:r>
              <a:rPr lang="nl-NL" dirty="0" err="1"/>
              <a:t>zdrowotne</a:t>
            </a:r>
            <a:r>
              <a:rPr lang="nl-NL" dirty="0"/>
              <a:t>,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przejściowych</a:t>
            </a:r>
            <a:r>
              <a:rPr lang="nl-NL" dirty="0"/>
              <a:t> </a:t>
            </a:r>
            <a:r>
              <a:rPr lang="nl-NL" dirty="0" err="1"/>
              <a:t>dolegliwości</a:t>
            </a:r>
            <a:r>
              <a:rPr lang="nl-NL" dirty="0"/>
              <a:t> po </a:t>
            </a:r>
            <a:r>
              <a:rPr lang="nl-NL" dirty="0" err="1"/>
              <a:t>poważne</a:t>
            </a:r>
            <a:r>
              <a:rPr lang="nl-NL" dirty="0"/>
              <a:t> i </a:t>
            </a:r>
            <a:r>
              <a:rPr lang="nl-NL" dirty="0" err="1"/>
              <a:t>przewlekłe</a:t>
            </a:r>
            <a:r>
              <a:rPr lang="nl-NL" dirty="0"/>
              <a:t> </a:t>
            </a:r>
            <a:r>
              <a:rPr lang="nl-NL" dirty="0" err="1"/>
              <a:t>schorzenia</a:t>
            </a:r>
            <a:r>
              <a:rPr lang="nl-NL" dirty="0"/>
              <a:t>. </a:t>
            </a:r>
            <a:r>
              <a:rPr lang="nl-NL" dirty="0" err="1"/>
              <a:t>Niektóre</a:t>
            </a:r>
            <a:r>
              <a:rPr lang="nl-NL" dirty="0"/>
              <a:t> </a:t>
            </a:r>
            <a:r>
              <a:rPr lang="nl-NL" dirty="0" err="1"/>
              <a:t>typowe</a:t>
            </a:r>
            <a:r>
              <a:rPr lang="nl-NL" dirty="0"/>
              <a:t> </a:t>
            </a:r>
            <a:r>
              <a:rPr lang="nl-NL" dirty="0" err="1"/>
              <a:t>choroby</a:t>
            </a:r>
            <a:r>
              <a:rPr lang="nl-NL" dirty="0"/>
              <a:t> i </a:t>
            </a:r>
            <a:r>
              <a:rPr lang="nl-NL" dirty="0" err="1"/>
              <a:t>schorzenia</a:t>
            </a:r>
            <a:r>
              <a:rPr lang="nl-NL" dirty="0"/>
              <a:t>, </a:t>
            </a:r>
            <a:r>
              <a:rPr lang="nl-NL" dirty="0" err="1"/>
              <a:t>które</a:t>
            </a:r>
            <a:r>
              <a:rPr lang="nl-NL" dirty="0"/>
              <a:t> </a:t>
            </a:r>
            <a:r>
              <a:rPr lang="nl-NL" dirty="0" err="1"/>
              <a:t>mogą</a:t>
            </a:r>
            <a:r>
              <a:rPr lang="nl-NL" dirty="0"/>
              <a:t>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spowodowane</a:t>
            </a:r>
            <a:r>
              <a:rPr lang="nl-NL" dirty="0"/>
              <a:t> </a:t>
            </a:r>
            <a:r>
              <a:rPr lang="nl-NL" dirty="0" err="1"/>
              <a:t>przeciążeniem</a:t>
            </a:r>
            <a:r>
              <a:rPr lang="nl-NL" dirty="0"/>
              <a:t> </a:t>
            </a:r>
            <a:r>
              <a:rPr lang="nl-NL" dirty="0" err="1"/>
              <a:t>fizycznym</a:t>
            </a:r>
            <a:r>
              <a:rPr lang="nl-NL" dirty="0"/>
              <a:t>,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r>
              <a:rPr lang="nl-NL" dirty="0"/>
              <a:t>- </a:t>
            </a:r>
            <a:r>
              <a:rPr lang="nl-NL" dirty="0" err="1"/>
              <a:t>naciągnięcie</a:t>
            </a:r>
            <a:r>
              <a:rPr lang="nl-NL" dirty="0"/>
              <a:t> </a:t>
            </a:r>
            <a:r>
              <a:rPr lang="nl-NL" dirty="0" err="1"/>
              <a:t>mięśni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zapalenie</a:t>
            </a:r>
            <a:r>
              <a:rPr lang="nl-NL" dirty="0"/>
              <a:t> </a:t>
            </a:r>
            <a:r>
              <a:rPr lang="nl-NL" dirty="0" err="1"/>
              <a:t>ścięgien</a:t>
            </a:r>
            <a:r>
              <a:rPr lang="nl-NL" dirty="0"/>
              <a:t>, </a:t>
            </a:r>
            <a:r>
              <a:rPr lang="nl-NL" dirty="0" err="1"/>
              <a:t>takie</a:t>
            </a:r>
            <a:r>
              <a:rPr lang="nl-NL" dirty="0"/>
              <a:t> jak </a:t>
            </a:r>
            <a:r>
              <a:rPr lang="nl-NL" dirty="0" err="1"/>
              <a:t>łokieć</a:t>
            </a:r>
            <a:r>
              <a:rPr lang="nl-NL" dirty="0"/>
              <a:t> </a:t>
            </a:r>
            <a:r>
              <a:rPr lang="nl-NL" dirty="0" err="1"/>
              <a:t>tenisisty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zapalenie</a:t>
            </a:r>
            <a:r>
              <a:rPr lang="nl-NL" dirty="0"/>
              <a:t> </a:t>
            </a:r>
            <a:r>
              <a:rPr lang="nl-NL" dirty="0" err="1"/>
              <a:t>kaletki</a:t>
            </a:r>
            <a:r>
              <a:rPr lang="nl-NL" dirty="0"/>
              <a:t> </a:t>
            </a:r>
            <a:r>
              <a:rPr lang="nl-NL" dirty="0" err="1"/>
              <a:t>maziowej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zespół</a:t>
            </a:r>
            <a:r>
              <a:rPr lang="nl-NL" dirty="0"/>
              <a:t> </a:t>
            </a:r>
            <a:r>
              <a:rPr lang="nl-NL" dirty="0" err="1"/>
              <a:t>cieśni</a:t>
            </a:r>
            <a:r>
              <a:rPr lang="nl-NL" dirty="0"/>
              <a:t> </a:t>
            </a:r>
            <a:r>
              <a:rPr lang="nl-NL" dirty="0" err="1"/>
              <a:t>nadgarstka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skręcenie</a:t>
            </a:r>
            <a:r>
              <a:rPr lang="nl-NL" dirty="0"/>
              <a:t> </a:t>
            </a:r>
            <a:r>
              <a:rPr lang="nl-NL" dirty="0" err="1"/>
              <a:t>odcinka</a:t>
            </a:r>
            <a:r>
              <a:rPr lang="nl-NL" dirty="0"/>
              <a:t> </a:t>
            </a:r>
            <a:r>
              <a:rPr lang="nl-NL" dirty="0" err="1"/>
              <a:t>lędźwiowego</a:t>
            </a:r>
            <a:r>
              <a:rPr lang="nl-NL" dirty="0"/>
              <a:t> </a:t>
            </a:r>
            <a:r>
              <a:rPr lang="nl-NL" dirty="0" err="1"/>
              <a:t>kręgosłupa</a:t>
            </a:r>
            <a:r>
              <a:rPr lang="nl-NL" dirty="0"/>
              <a:t> lub </a:t>
            </a:r>
            <a:r>
              <a:rPr lang="nl-NL" dirty="0" err="1"/>
              <a:t>przepuklina</a:t>
            </a:r>
            <a:r>
              <a:rPr lang="nl-NL" dirty="0"/>
              <a:t> </a:t>
            </a:r>
            <a:r>
              <a:rPr lang="nl-NL" dirty="0" err="1"/>
              <a:t>dysku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choroba</a:t>
            </a:r>
            <a:r>
              <a:rPr lang="nl-NL" dirty="0"/>
              <a:t> </a:t>
            </a:r>
            <a:r>
              <a:rPr lang="nl-NL" dirty="0" err="1"/>
              <a:t>zwyrodnieniowa</a:t>
            </a:r>
            <a:r>
              <a:rPr lang="nl-NL" dirty="0"/>
              <a:t> </a:t>
            </a:r>
            <a:r>
              <a:rPr lang="nl-NL" dirty="0" err="1"/>
              <a:t>stawów</a:t>
            </a:r>
            <a:endParaRPr lang="nl-NL" dirty="0"/>
          </a:p>
          <a:p>
            <a:endParaRPr lang="nl-NL" dirty="0"/>
          </a:p>
          <a:p>
            <a:r>
              <a:rPr lang="nl-NL" dirty="0" err="1"/>
              <a:t>Ważne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poważnie</a:t>
            </a:r>
            <a:r>
              <a:rPr lang="nl-NL" dirty="0"/>
              <a:t> </a:t>
            </a:r>
            <a:r>
              <a:rPr lang="nl-NL" dirty="0" err="1"/>
              <a:t>traktować</a:t>
            </a:r>
            <a:r>
              <a:rPr lang="nl-NL" dirty="0"/>
              <a:t> </a:t>
            </a:r>
            <a:r>
              <a:rPr lang="nl-NL" dirty="0" err="1"/>
              <a:t>przeciążenie</a:t>
            </a:r>
            <a:r>
              <a:rPr lang="nl-NL" dirty="0"/>
              <a:t> </a:t>
            </a:r>
            <a:r>
              <a:rPr lang="nl-NL" dirty="0" err="1"/>
              <a:t>fizyczne</a:t>
            </a:r>
            <a:r>
              <a:rPr lang="nl-NL" dirty="0"/>
              <a:t> i </a:t>
            </a:r>
            <a:r>
              <a:rPr lang="nl-NL" dirty="0" err="1"/>
              <a:t>podejmować</a:t>
            </a:r>
            <a:r>
              <a:rPr lang="nl-NL" dirty="0"/>
              <a:t> </a:t>
            </a:r>
            <a:r>
              <a:rPr lang="nl-NL" dirty="0" err="1"/>
              <a:t>odpowiednie</a:t>
            </a:r>
            <a:r>
              <a:rPr lang="nl-NL" dirty="0"/>
              <a:t> </a:t>
            </a:r>
            <a:r>
              <a:rPr lang="nl-NL" dirty="0" err="1"/>
              <a:t>środki</a:t>
            </a:r>
            <a:r>
              <a:rPr lang="nl-NL" dirty="0"/>
              <a:t> </a:t>
            </a:r>
            <a:r>
              <a:rPr lang="nl-NL" dirty="0" err="1"/>
              <a:t>zapobiegawcze</a:t>
            </a:r>
            <a:r>
              <a:rPr lang="nl-NL" dirty="0"/>
              <a:t> w </a:t>
            </a:r>
            <a:r>
              <a:rPr lang="nl-NL" dirty="0" err="1"/>
              <a:t>celu</a:t>
            </a:r>
            <a:r>
              <a:rPr lang="nl-NL" dirty="0"/>
              <a:t> </a:t>
            </a:r>
            <a:r>
              <a:rPr lang="nl-NL" dirty="0" err="1"/>
              <a:t>zapobiegania</a:t>
            </a:r>
            <a:r>
              <a:rPr lang="nl-NL" dirty="0"/>
              <a:t> </a:t>
            </a:r>
            <a:r>
              <a:rPr lang="nl-NL" dirty="0" err="1"/>
              <a:t>urazom</a:t>
            </a:r>
            <a:r>
              <a:rPr lang="nl-NL" dirty="0"/>
              <a:t>. </a:t>
            </a:r>
            <a:r>
              <a:rPr lang="nl-NL" dirty="0" err="1"/>
              <a:t>Przy</a:t>
            </a:r>
            <a:r>
              <a:rPr lang="nl-NL" dirty="0"/>
              <a:t> </a:t>
            </a:r>
            <a:r>
              <a:rPr lang="nl-NL" dirty="0" err="1"/>
              <a:t>pierwszych</a:t>
            </a:r>
            <a:r>
              <a:rPr lang="nl-NL" dirty="0"/>
              <a:t> </a:t>
            </a:r>
            <a:r>
              <a:rPr lang="nl-NL" dirty="0" err="1"/>
              <a:t>objawach</a:t>
            </a:r>
            <a:r>
              <a:rPr lang="nl-NL" dirty="0"/>
              <a:t> </a:t>
            </a:r>
            <a:r>
              <a:rPr lang="nl-NL" dirty="0" err="1"/>
              <a:t>ważne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również</a:t>
            </a:r>
            <a:r>
              <a:rPr lang="nl-NL" dirty="0"/>
              <a:t> </a:t>
            </a:r>
            <a:r>
              <a:rPr lang="nl-NL" dirty="0" err="1"/>
              <a:t>skonsultowanie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lekarzem</a:t>
            </a:r>
            <a:r>
              <a:rPr lang="nl-NL" dirty="0"/>
              <a:t> </a:t>
            </a:r>
            <a:r>
              <a:rPr lang="nl-NL" dirty="0" err="1"/>
              <a:t>rodzinnym</a:t>
            </a:r>
            <a:r>
              <a:rPr lang="nl-NL" dirty="0"/>
              <a:t>/</a:t>
            </a:r>
            <a:r>
              <a:rPr lang="nl-NL" dirty="0" err="1"/>
              <a:t>lekarzem</a:t>
            </a:r>
            <a:r>
              <a:rPr lang="nl-NL" dirty="0"/>
              <a:t> </a:t>
            </a:r>
            <a:r>
              <a:rPr lang="nl-NL" dirty="0" err="1"/>
              <a:t>medycyny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0102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u="none" dirty="0" err="1"/>
              <a:t>Instrukcje</a:t>
            </a:r>
            <a:r>
              <a:rPr lang="nl-NL" b="0" u="none" dirty="0"/>
              <a:t>:</a:t>
            </a:r>
          </a:p>
          <a:p>
            <a:r>
              <a:rPr lang="nl-NL" b="0" u="none" dirty="0" err="1"/>
              <a:t>Z</a:t>
            </a:r>
            <a:r>
              <a:rPr lang="nl-NL" b="0" u="none" dirty="0"/>
              <a:t> </a:t>
            </a:r>
            <a:r>
              <a:rPr lang="nl-NL" b="0" u="none" dirty="0" err="1"/>
              <a:t>wysiłkiem</a:t>
            </a:r>
            <a:r>
              <a:rPr lang="nl-NL" b="0" u="none" dirty="0"/>
              <a:t> </a:t>
            </a:r>
            <a:r>
              <a:rPr lang="nl-NL" b="0" u="none" dirty="0" err="1"/>
              <a:t>fizycznym</a:t>
            </a:r>
            <a:r>
              <a:rPr lang="nl-NL" b="0" u="none" dirty="0"/>
              <a:t> </a:t>
            </a:r>
            <a:r>
              <a:rPr lang="nl-NL" b="0" u="none" dirty="0" err="1"/>
              <a:t>wiąże</a:t>
            </a:r>
            <a:r>
              <a:rPr lang="nl-NL" b="0" u="none" dirty="0"/>
              <a:t> </a:t>
            </a:r>
            <a:r>
              <a:rPr lang="nl-NL" b="0" u="none" dirty="0" err="1"/>
              <a:t>się</a:t>
            </a:r>
            <a:r>
              <a:rPr lang="nl-NL" b="0" u="none" dirty="0"/>
              <a:t> </a:t>
            </a:r>
            <a:r>
              <a:rPr lang="nl-NL" b="0" u="none" dirty="0" err="1"/>
              <a:t>wiele</a:t>
            </a:r>
            <a:r>
              <a:rPr lang="nl-NL" b="0" u="none" dirty="0"/>
              <a:t> </a:t>
            </a:r>
            <a:r>
              <a:rPr lang="nl-NL" b="0" u="none" dirty="0" err="1"/>
              <a:t>różnych</a:t>
            </a:r>
            <a:r>
              <a:rPr lang="nl-NL" b="0" u="none" dirty="0"/>
              <a:t> </a:t>
            </a:r>
            <a:r>
              <a:rPr lang="nl-NL" b="0" u="none" dirty="0" err="1"/>
              <a:t>zagrożeń</a:t>
            </a:r>
            <a:r>
              <a:rPr lang="nl-NL" b="0" u="none" dirty="0"/>
              <a:t>, </a:t>
            </a:r>
            <a:r>
              <a:rPr lang="nl-NL" b="0" u="none" dirty="0" err="1"/>
              <a:t>od</a:t>
            </a:r>
            <a:r>
              <a:rPr lang="nl-NL" b="0" u="none" dirty="0"/>
              <a:t> </a:t>
            </a:r>
            <a:r>
              <a:rPr lang="nl-NL" b="0" u="none" dirty="0" err="1"/>
              <a:t>dolegliwości</a:t>
            </a:r>
            <a:r>
              <a:rPr lang="nl-NL" b="0" u="none" dirty="0"/>
              <a:t> </a:t>
            </a:r>
            <a:r>
              <a:rPr lang="nl-NL" b="0" u="none" dirty="0" err="1"/>
              <a:t>fizycznych</a:t>
            </a:r>
            <a:r>
              <a:rPr lang="nl-NL" b="0" u="none" dirty="0"/>
              <a:t> po </a:t>
            </a:r>
            <a:r>
              <a:rPr lang="nl-NL" b="0" u="none" dirty="0" err="1"/>
              <a:t>ogólne</a:t>
            </a:r>
            <a:r>
              <a:rPr lang="nl-NL" b="0" u="none" dirty="0"/>
              <a:t> </a:t>
            </a:r>
            <a:r>
              <a:rPr lang="nl-NL" b="0" u="none" dirty="0" err="1"/>
              <a:t>zmęczenie</a:t>
            </a:r>
            <a:r>
              <a:rPr lang="nl-NL" b="0" u="none" dirty="0"/>
              <a:t>.</a:t>
            </a:r>
          </a:p>
          <a:p>
            <a:r>
              <a:rPr lang="nl-NL" b="0" u="none" dirty="0" err="1"/>
              <a:t>Najważniejszą</a:t>
            </a:r>
            <a:r>
              <a:rPr lang="nl-NL" b="0" u="none" dirty="0"/>
              <a:t> </a:t>
            </a:r>
            <a:r>
              <a:rPr lang="nl-NL" b="0" u="none" dirty="0" err="1"/>
              <a:t>zasadą</a:t>
            </a:r>
            <a:r>
              <a:rPr lang="nl-NL" b="0" u="none" dirty="0"/>
              <a:t> </a:t>
            </a:r>
            <a:r>
              <a:rPr lang="nl-NL" b="0" u="none" dirty="0" err="1"/>
              <a:t>jest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, </a:t>
            </a:r>
            <a:r>
              <a:rPr lang="nl-NL" b="0" u="none" dirty="0" err="1"/>
              <a:t>że</a:t>
            </a:r>
            <a:r>
              <a:rPr lang="nl-NL" b="0" u="none" dirty="0"/>
              <a:t> po </a:t>
            </a:r>
            <a:r>
              <a:rPr lang="nl-NL" b="0" u="none" dirty="0" err="1"/>
              <a:t>wieczornym</a:t>
            </a:r>
            <a:r>
              <a:rPr lang="nl-NL" b="0" u="none" dirty="0"/>
              <a:t>/</a:t>
            </a:r>
            <a:r>
              <a:rPr lang="nl-NL" b="0" u="none" dirty="0" err="1"/>
              <a:t>nocnym</a:t>
            </a:r>
            <a:r>
              <a:rPr lang="nl-NL" b="0" u="none" dirty="0"/>
              <a:t> </a:t>
            </a:r>
            <a:r>
              <a:rPr lang="nl-NL" b="0" u="none" dirty="0" err="1"/>
              <a:t>odpoczynku</a:t>
            </a:r>
            <a:r>
              <a:rPr lang="nl-NL" b="0" u="none" dirty="0"/>
              <a:t> </a:t>
            </a:r>
            <a:r>
              <a:rPr lang="nl-NL" b="0" u="none" dirty="0" err="1"/>
              <a:t>należy</a:t>
            </a:r>
            <a:r>
              <a:rPr lang="nl-NL" b="0" u="none" dirty="0"/>
              <a:t> </a:t>
            </a:r>
            <a:r>
              <a:rPr lang="nl-NL" b="0" u="none" dirty="0" err="1"/>
              <a:t>być</a:t>
            </a:r>
            <a:r>
              <a:rPr lang="nl-NL" b="0" u="none" dirty="0"/>
              <a:t> w </a:t>
            </a:r>
            <a:r>
              <a:rPr lang="nl-NL" b="0" u="none" dirty="0" err="1"/>
              <a:t>pełni</a:t>
            </a:r>
            <a:r>
              <a:rPr lang="nl-NL" b="0" u="none" dirty="0"/>
              <a:t> </a:t>
            </a:r>
            <a:r>
              <a:rPr lang="nl-NL" b="0" u="none" dirty="0" err="1"/>
              <a:t>zregenerowanym</a:t>
            </a:r>
            <a:r>
              <a:rPr lang="nl-NL" b="0" u="none" dirty="0"/>
              <a:t> na </a:t>
            </a:r>
            <a:r>
              <a:rPr lang="nl-NL" b="0" u="none" dirty="0" err="1"/>
              <a:t>kolejny</a:t>
            </a:r>
            <a:r>
              <a:rPr lang="nl-NL" b="0" u="none" dirty="0"/>
              <a:t> </a:t>
            </a:r>
            <a:r>
              <a:rPr lang="nl-NL" b="0" u="none" dirty="0" err="1"/>
              <a:t>dzień</a:t>
            </a:r>
            <a:r>
              <a:rPr lang="nl-NL" b="0" u="none" dirty="0"/>
              <a:t> (</a:t>
            </a:r>
            <a:r>
              <a:rPr lang="nl-NL" b="0" u="none" dirty="0" err="1"/>
              <a:t>pracy</a:t>
            </a:r>
            <a:r>
              <a:rPr lang="nl-NL" b="0" u="none" dirty="0"/>
              <a:t>). </a:t>
            </a:r>
            <a:r>
              <a:rPr lang="nl-NL" b="0" u="none" dirty="0" err="1"/>
              <a:t>Jeśli</a:t>
            </a:r>
            <a:r>
              <a:rPr lang="nl-NL" b="0" u="none" dirty="0"/>
              <a:t> </a:t>
            </a:r>
            <a:r>
              <a:rPr lang="nl-NL" b="0" u="none" dirty="0" err="1"/>
              <a:t>wstaniesz</a:t>
            </a:r>
            <a:r>
              <a:rPr lang="nl-NL" b="0" u="none" dirty="0"/>
              <a:t> </a:t>
            </a:r>
            <a:r>
              <a:rPr lang="nl-NL" b="0" u="none" dirty="0" err="1"/>
              <a:t>z</a:t>
            </a:r>
            <a:r>
              <a:rPr lang="nl-NL" b="0" u="none" dirty="0"/>
              <a:t> </a:t>
            </a:r>
            <a:r>
              <a:rPr lang="nl-NL" b="0" u="none" dirty="0" err="1"/>
              <a:t>łóżka</a:t>
            </a:r>
            <a:r>
              <a:rPr lang="nl-NL" b="0" u="none" dirty="0"/>
              <a:t> </a:t>
            </a:r>
            <a:r>
              <a:rPr lang="nl-NL" b="0" u="none" dirty="0" err="1"/>
              <a:t>zmęczony</a:t>
            </a:r>
            <a:r>
              <a:rPr lang="nl-NL" b="0" u="none" dirty="0"/>
              <a:t>, </a:t>
            </a:r>
            <a:r>
              <a:rPr lang="nl-NL" b="0" u="none" dirty="0" err="1"/>
              <a:t>możesz</a:t>
            </a:r>
            <a:r>
              <a:rPr lang="nl-NL" b="0" u="none" dirty="0"/>
              <a:t> </a:t>
            </a:r>
            <a:r>
              <a:rPr lang="nl-NL" b="0" u="none" dirty="0" err="1"/>
              <a:t>być</a:t>
            </a:r>
            <a:r>
              <a:rPr lang="nl-NL" b="0" u="none" dirty="0"/>
              <a:t> </a:t>
            </a:r>
            <a:r>
              <a:rPr lang="nl-NL" b="0" u="none" dirty="0" err="1"/>
              <a:t>przemęczony</a:t>
            </a:r>
            <a:r>
              <a:rPr lang="nl-NL" b="0" u="none" dirty="0"/>
              <a:t> i </a:t>
            </a:r>
            <a:r>
              <a:rPr lang="nl-NL" b="0" u="none" dirty="0" err="1"/>
              <a:t>nie</a:t>
            </a:r>
            <a:r>
              <a:rPr lang="nl-NL" b="0" u="none" dirty="0"/>
              <a:t> </a:t>
            </a:r>
            <a:r>
              <a:rPr lang="nl-NL" b="0" u="none" dirty="0" err="1"/>
              <a:t>regenerować</a:t>
            </a:r>
            <a:r>
              <a:rPr lang="nl-NL" b="0" u="none" dirty="0"/>
              <a:t> </a:t>
            </a:r>
            <a:r>
              <a:rPr lang="nl-NL" b="0" u="none" dirty="0" err="1"/>
              <a:t>się</a:t>
            </a:r>
            <a:r>
              <a:rPr lang="nl-NL" b="0" u="none" dirty="0"/>
              <a:t> </a:t>
            </a:r>
            <a:r>
              <a:rPr lang="nl-NL" b="0" u="none" dirty="0" err="1"/>
              <a:t>wystarczająco</a:t>
            </a:r>
            <a:r>
              <a:rPr lang="nl-NL" b="0" u="none" dirty="0"/>
              <a:t>.</a:t>
            </a:r>
          </a:p>
          <a:p>
            <a:endParaRPr lang="nl-NL" b="0" u="none" dirty="0"/>
          </a:p>
          <a:p>
            <a:r>
              <a:rPr lang="nl-NL" b="0" u="none" dirty="0" err="1"/>
              <a:t>Żylaki</a:t>
            </a:r>
            <a:r>
              <a:rPr lang="nl-NL" b="0" u="none" dirty="0"/>
              <a:t> </a:t>
            </a:r>
            <a:r>
              <a:rPr lang="nl-NL" b="0" u="none" dirty="0" err="1"/>
              <a:t>spowodowane</a:t>
            </a:r>
            <a:r>
              <a:rPr lang="nl-NL" b="0" u="none" dirty="0"/>
              <a:t> </a:t>
            </a:r>
            <a:r>
              <a:rPr lang="nl-NL" b="0" u="none" dirty="0" err="1"/>
              <a:t>pracą</a:t>
            </a:r>
            <a:r>
              <a:rPr lang="nl-NL" b="0" u="none" dirty="0"/>
              <a:t> </a:t>
            </a:r>
            <a:r>
              <a:rPr lang="nl-NL" b="0" u="none" dirty="0" err="1"/>
              <a:t>stojącą</a:t>
            </a:r>
            <a:r>
              <a:rPr lang="nl-NL" b="0" u="none" dirty="0"/>
              <a:t>: </a:t>
            </a:r>
            <a:r>
              <a:rPr lang="nl-NL" b="0" u="none" dirty="0" err="1"/>
              <a:t>Długotrwałe</a:t>
            </a:r>
            <a:r>
              <a:rPr lang="nl-NL" b="0" u="none" dirty="0"/>
              <a:t> </a:t>
            </a:r>
            <a:r>
              <a:rPr lang="nl-NL" b="0" u="none" dirty="0" err="1"/>
              <a:t>stanie</a:t>
            </a:r>
            <a:r>
              <a:rPr lang="nl-NL" b="0" u="none" dirty="0"/>
              <a:t> </a:t>
            </a:r>
            <a:r>
              <a:rPr lang="nl-NL" b="0" u="none" dirty="0" err="1"/>
              <a:t>może</a:t>
            </a:r>
            <a:r>
              <a:rPr lang="nl-NL" b="0" u="none" dirty="0"/>
              <a:t> </a:t>
            </a:r>
            <a:r>
              <a:rPr lang="nl-NL" b="0" u="none" dirty="0" err="1"/>
              <a:t>spowolnić</a:t>
            </a:r>
            <a:r>
              <a:rPr lang="nl-NL" b="0" u="none" dirty="0"/>
              <a:t> </a:t>
            </a:r>
            <a:r>
              <a:rPr lang="nl-NL" b="0" u="none" dirty="0" err="1"/>
              <a:t>krążenie</a:t>
            </a:r>
            <a:r>
              <a:rPr lang="nl-NL" b="0" u="none" dirty="0"/>
              <a:t> </a:t>
            </a:r>
            <a:r>
              <a:rPr lang="nl-NL" b="0" u="none" dirty="0" err="1"/>
              <a:t>krwi</a:t>
            </a:r>
            <a:r>
              <a:rPr lang="nl-NL" b="0" u="none" dirty="0"/>
              <a:t> i </a:t>
            </a:r>
            <a:r>
              <a:rPr lang="nl-NL" b="0" u="none" dirty="0" err="1"/>
              <a:t>zwiększyć</a:t>
            </a:r>
            <a:r>
              <a:rPr lang="nl-NL" b="0" u="none" dirty="0"/>
              <a:t> </a:t>
            </a:r>
            <a:r>
              <a:rPr lang="nl-NL" b="0" u="none" dirty="0" err="1"/>
              <a:t>ciśnienie</a:t>
            </a:r>
            <a:r>
              <a:rPr lang="nl-NL" b="0" u="none" dirty="0"/>
              <a:t> </a:t>
            </a:r>
            <a:r>
              <a:rPr lang="nl-NL" b="0" u="none" dirty="0" err="1"/>
              <a:t>żylne</a:t>
            </a:r>
            <a:r>
              <a:rPr lang="nl-NL" b="0" u="none" dirty="0"/>
              <a:t>, co </a:t>
            </a:r>
            <a:r>
              <a:rPr lang="nl-NL" b="0" u="none" dirty="0" err="1"/>
              <a:t>prowadzi</a:t>
            </a:r>
            <a:r>
              <a:rPr lang="nl-NL" b="0" u="none" dirty="0"/>
              <a:t> do </a:t>
            </a:r>
            <a:r>
              <a:rPr lang="nl-NL" b="0" u="none" dirty="0" err="1"/>
              <a:t>żylaków</a:t>
            </a:r>
            <a:r>
              <a:rPr lang="nl-NL" b="0" u="none" dirty="0"/>
              <a:t>. </a:t>
            </a:r>
            <a:r>
              <a:rPr lang="nl-NL" b="0" u="none" dirty="0" err="1"/>
              <a:t>Często</a:t>
            </a:r>
            <a:r>
              <a:rPr lang="nl-NL" b="0" u="none" dirty="0"/>
              <a:t> </a:t>
            </a:r>
            <a:r>
              <a:rPr lang="nl-NL" b="0" u="none" dirty="0" err="1"/>
              <a:t>zdarza</a:t>
            </a:r>
            <a:r>
              <a:rPr lang="nl-NL" b="0" u="none" dirty="0"/>
              <a:t> </a:t>
            </a:r>
            <a:r>
              <a:rPr lang="nl-NL" b="0" u="none" dirty="0" err="1"/>
              <a:t>się</a:t>
            </a:r>
            <a:r>
              <a:rPr lang="nl-NL" b="0" u="none" dirty="0"/>
              <a:t> </a:t>
            </a:r>
            <a:r>
              <a:rPr lang="nl-NL" b="0" u="none" dirty="0" err="1"/>
              <a:t>to</a:t>
            </a:r>
            <a:r>
              <a:rPr lang="nl-NL" b="0" u="none" dirty="0"/>
              <a:t> u </a:t>
            </a:r>
            <a:r>
              <a:rPr lang="nl-NL" b="0" u="none" dirty="0" err="1"/>
              <a:t>osób</a:t>
            </a:r>
            <a:r>
              <a:rPr lang="nl-NL" b="0" u="none" dirty="0"/>
              <a:t>, </a:t>
            </a:r>
            <a:r>
              <a:rPr lang="nl-NL" b="0" u="none" dirty="0" err="1"/>
              <a:t>które</a:t>
            </a:r>
            <a:r>
              <a:rPr lang="nl-NL" b="0" u="none" dirty="0"/>
              <a:t> </a:t>
            </a:r>
            <a:r>
              <a:rPr lang="nl-NL" b="0" u="none" dirty="0" err="1"/>
              <a:t>muszą</a:t>
            </a:r>
            <a:r>
              <a:rPr lang="nl-NL" b="0" u="none" dirty="0"/>
              <a:t> </a:t>
            </a:r>
            <a:r>
              <a:rPr lang="nl-NL" b="0" u="none" dirty="0" err="1"/>
              <a:t>stać</a:t>
            </a:r>
            <a:r>
              <a:rPr lang="nl-NL" b="0" u="none" dirty="0"/>
              <a:t> </a:t>
            </a:r>
            <a:r>
              <a:rPr lang="nl-NL" b="0" u="none" dirty="0" err="1"/>
              <a:t>przez</a:t>
            </a:r>
            <a:r>
              <a:rPr lang="nl-NL" b="0" u="none" dirty="0"/>
              <a:t> </a:t>
            </a:r>
            <a:r>
              <a:rPr lang="nl-NL" b="0" u="none" dirty="0" err="1"/>
              <a:t>długi</a:t>
            </a:r>
            <a:r>
              <a:rPr lang="nl-NL" b="0" u="none" dirty="0"/>
              <a:t> </a:t>
            </a:r>
            <a:r>
              <a:rPr lang="nl-NL" b="0" u="none" dirty="0" err="1"/>
              <a:t>czas</a:t>
            </a:r>
            <a:r>
              <a:rPr lang="nl-NL" b="0" u="none" dirty="0"/>
              <a:t> ze </a:t>
            </a:r>
            <a:r>
              <a:rPr lang="nl-NL" b="0" u="none" dirty="0" err="1"/>
              <a:t>względu</a:t>
            </a:r>
            <a:r>
              <a:rPr lang="nl-NL" b="0" u="none" dirty="0"/>
              <a:t> na </a:t>
            </a:r>
            <a:r>
              <a:rPr lang="nl-NL" b="0" u="none" dirty="0" err="1"/>
              <a:t>swój</a:t>
            </a:r>
            <a:r>
              <a:rPr lang="nl-NL" b="0" u="none" dirty="0"/>
              <a:t> </a:t>
            </a:r>
            <a:r>
              <a:rPr lang="nl-NL" b="0" u="none" dirty="0" err="1"/>
              <a:t>zawód</a:t>
            </a:r>
            <a:r>
              <a:rPr lang="nl-NL" b="0" u="none" dirty="0"/>
              <a:t>.</a:t>
            </a:r>
          </a:p>
          <a:p>
            <a:endParaRPr lang="nl-NL" b="0" u="none" dirty="0"/>
          </a:p>
          <a:p>
            <a:r>
              <a:rPr lang="nl-NL" b="0" u="none" dirty="0" err="1"/>
              <a:t>Osłabione</a:t>
            </a:r>
            <a:r>
              <a:rPr lang="nl-NL" b="0" u="none" dirty="0"/>
              <a:t> </a:t>
            </a:r>
            <a:r>
              <a:rPr lang="nl-NL" b="0" u="none" dirty="0" err="1"/>
              <a:t>krążenie</a:t>
            </a:r>
            <a:r>
              <a:rPr lang="nl-NL" b="0" u="none" dirty="0"/>
              <a:t> </a:t>
            </a:r>
            <a:r>
              <a:rPr lang="nl-NL" b="0" u="none" dirty="0" err="1"/>
              <a:t>krwi</a:t>
            </a:r>
            <a:r>
              <a:rPr lang="nl-NL" b="0" u="none" dirty="0"/>
              <a:t> </a:t>
            </a:r>
            <a:r>
              <a:rPr lang="nl-NL" b="0" u="none" dirty="0" err="1"/>
              <a:t>spowodowane</a:t>
            </a:r>
            <a:r>
              <a:rPr lang="nl-NL" b="0" u="none" dirty="0"/>
              <a:t> </a:t>
            </a:r>
            <a:r>
              <a:rPr lang="nl-NL" b="0" u="none" dirty="0" err="1"/>
              <a:t>pracą</a:t>
            </a:r>
            <a:r>
              <a:rPr lang="nl-NL" b="0" u="none" dirty="0"/>
              <a:t> </a:t>
            </a:r>
            <a:r>
              <a:rPr lang="nl-NL" b="0" u="none" dirty="0" err="1"/>
              <a:t>siedzącą</a:t>
            </a:r>
            <a:r>
              <a:rPr lang="nl-NL" b="0" u="none" dirty="0"/>
              <a:t>: </a:t>
            </a:r>
            <a:r>
              <a:rPr lang="nl-NL" b="0" u="none" dirty="0" err="1"/>
              <a:t>Podczas</a:t>
            </a:r>
            <a:r>
              <a:rPr lang="nl-NL" b="0" u="none" dirty="0"/>
              <a:t> </a:t>
            </a:r>
            <a:r>
              <a:rPr lang="nl-NL" b="0" u="none" dirty="0" err="1"/>
              <a:t>pracy</a:t>
            </a:r>
            <a:r>
              <a:rPr lang="nl-NL" b="0" u="none" dirty="0"/>
              <a:t> </a:t>
            </a:r>
            <a:r>
              <a:rPr lang="nl-NL" b="0" u="none" dirty="0" err="1"/>
              <a:t>siedzącej</a:t>
            </a:r>
            <a:r>
              <a:rPr lang="nl-NL" b="0" u="none" dirty="0"/>
              <a:t> </a:t>
            </a:r>
            <a:r>
              <a:rPr lang="nl-NL" b="0" u="none" dirty="0" err="1"/>
              <a:t>pewne</a:t>
            </a:r>
            <a:r>
              <a:rPr lang="nl-NL" b="0" u="none" dirty="0"/>
              <a:t> </a:t>
            </a:r>
            <a:r>
              <a:rPr lang="nl-NL" b="0" u="none" dirty="0" err="1"/>
              <a:t>mięśnie</a:t>
            </a:r>
            <a:r>
              <a:rPr lang="nl-NL" b="0" u="none" dirty="0"/>
              <a:t> </a:t>
            </a:r>
            <a:r>
              <a:rPr lang="nl-NL" b="0" u="none" dirty="0" err="1"/>
              <a:t>są</a:t>
            </a:r>
            <a:r>
              <a:rPr lang="nl-NL" b="0" u="none" dirty="0"/>
              <a:t> </a:t>
            </a:r>
            <a:r>
              <a:rPr lang="nl-NL" b="0" u="none" dirty="0" err="1"/>
              <a:t>stale</a:t>
            </a:r>
            <a:r>
              <a:rPr lang="nl-NL" b="0" u="none" dirty="0"/>
              <a:t> </a:t>
            </a:r>
            <a:r>
              <a:rPr lang="nl-NL" b="0" u="none" dirty="0" err="1"/>
              <a:t>używane</a:t>
            </a:r>
            <a:r>
              <a:rPr lang="nl-NL" b="0" u="none" dirty="0"/>
              <a:t> do </a:t>
            </a:r>
            <a:r>
              <a:rPr lang="nl-NL" b="0" u="none" dirty="0" err="1"/>
              <a:t>utrzymania</a:t>
            </a:r>
            <a:r>
              <a:rPr lang="nl-NL" b="0" u="none" dirty="0"/>
              <a:t> </a:t>
            </a:r>
            <a:r>
              <a:rPr lang="nl-NL" b="0" u="none" dirty="0" err="1"/>
              <a:t>postawy</a:t>
            </a:r>
            <a:r>
              <a:rPr lang="nl-NL" b="0" u="none" dirty="0"/>
              <a:t>, </a:t>
            </a:r>
            <a:r>
              <a:rPr lang="nl-NL" b="0" u="none" dirty="0" err="1"/>
              <a:t>nawet</a:t>
            </a:r>
            <a:r>
              <a:rPr lang="nl-NL" b="0" u="none" dirty="0"/>
              <a:t> </a:t>
            </a:r>
            <a:r>
              <a:rPr lang="nl-NL" b="0" u="none" dirty="0" err="1"/>
              <a:t>przy</a:t>
            </a:r>
            <a:r>
              <a:rPr lang="nl-NL" b="0" u="none" dirty="0"/>
              <a:t> </a:t>
            </a:r>
            <a:r>
              <a:rPr lang="nl-NL" b="0" u="none" dirty="0" err="1"/>
              <a:t>niewielkim</a:t>
            </a:r>
            <a:r>
              <a:rPr lang="nl-NL" b="0" u="none" dirty="0"/>
              <a:t> </a:t>
            </a:r>
            <a:r>
              <a:rPr lang="nl-NL" b="0" u="none" dirty="0" err="1"/>
              <a:t>ruchu</a:t>
            </a:r>
            <a:r>
              <a:rPr lang="nl-NL" b="0" u="none" dirty="0"/>
              <a:t>. Ta </a:t>
            </a:r>
            <a:r>
              <a:rPr lang="nl-NL" b="0" u="none" dirty="0" err="1"/>
              <a:t>ciągła</a:t>
            </a:r>
            <a:r>
              <a:rPr lang="nl-NL" b="0" u="none" dirty="0"/>
              <a:t> </a:t>
            </a:r>
            <a:r>
              <a:rPr lang="nl-NL" b="0" u="none" dirty="0" err="1"/>
              <a:t>aktywność</a:t>
            </a:r>
            <a:r>
              <a:rPr lang="nl-NL" b="0" u="none" dirty="0"/>
              <a:t> </a:t>
            </a:r>
            <a:r>
              <a:rPr lang="nl-NL" b="0" u="none" dirty="0" err="1"/>
              <a:t>niektórych</a:t>
            </a:r>
            <a:r>
              <a:rPr lang="nl-NL" b="0" u="none" dirty="0"/>
              <a:t> </a:t>
            </a:r>
            <a:r>
              <a:rPr lang="nl-NL" b="0" u="none" dirty="0" err="1"/>
              <a:t>grup</a:t>
            </a:r>
            <a:r>
              <a:rPr lang="nl-NL" b="0" u="none" dirty="0"/>
              <a:t> </a:t>
            </a:r>
            <a:r>
              <a:rPr lang="nl-NL" b="0" u="none" dirty="0" err="1"/>
              <a:t>mięśni</a:t>
            </a:r>
            <a:r>
              <a:rPr lang="nl-NL" b="0" u="none" dirty="0"/>
              <a:t> </a:t>
            </a:r>
            <a:r>
              <a:rPr lang="nl-NL" b="0" u="none" dirty="0" err="1"/>
              <a:t>może</a:t>
            </a:r>
            <a:r>
              <a:rPr lang="nl-NL" b="0" u="none" dirty="0"/>
              <a:t> </a:t>
            </a:r>
            <a:r>
              <a:rPr lang="nl-NL" b="0" u="none" dirty="0" err="1"/>
              <a:t>prowadzić</a:t>
            </a:r>
            <a:r>
              <a:rPr lang="nl-NL" b="0" u="none" dirty="0"/>
              <a:t> do </a:t>
            </a:r>
            <a:r>
              <a:rPr lang="nl-NL" b="0" u="none" dirty="0" err="1"/>
              <a:t>zmęczenia</a:t>
            </a:r>
            <a:r>
              <a:rPr lang="nl-NL" b="0" u="none" dirty="0"/>
              <a:t> i </a:t>
            </a:r>
            <a:r>
              <a:rPr lang="nl-NL" b="0" u="none" dirty="0" err="1"/>
              <a:t>napięcia</a:t>
            </a:r>
            <a:r>
              <a:rPr lang="nl-NL" b="0" u="none" dirty="0"/>
              <a:t> </a:t>
            </a:r>
            <a:r>
              <a:rPr lang="nl-NL" b="0" u="none" dirty="0" err="1"/>
              <a:t>tych</a:t>
            </a:r>
            <a:r>
              <a:rPr lang="nl-NL" b="0" u="none" dirty="0"/>
              <a:t> </a:t>
            </a:r>
            <a:r>
              <a:rPr lang="nl-NL" b="0" u="none" dirty="0" err="1"/>
              <a:t>mięśni</a:t>
            </a:r>
            <a:r>
              <a:rPr lang="nl-NL" b="0" u="none" dirty="0"/>
              <a:t> </a:t>
            </a:r>
            <a:r>
              <a:rPr lang="nl-NL" b="0" u="none" dirty="0" err="1"/>
              <a:t>oraz</a:t>
            </a:r>
            <a:r>
              <a:rPr lang="nl-NL" b="0" u="none" dirty="0"/>
              <a:t> </a:t>
            </a:r>
            <a:r>
              <a:rPr lang="nl-NL" b="0" u="none" dirty="0" err="1"/>
              <a:t>zmniejszenia</a:t>
            </a:r>
            <a:r>
              <a:rPr lang="nl-NL" b="0" u="none" dirty="0"/>
              <a:t> </a:t>
            </a:r>
            <a:r>
              <a:rPr lang="nl-NL" b="0" u="none" dirty="0" err="1"/>
              <a:t>krążenia</a:t>
            </a:r>
            <a:r>
              <a:rPr lang="nl-NL" b="0" u="none" dirty="0"/>
              <a:t> </a:t>
            </a:r>
            <a:r>
              <a:rPr lang="nl-NL" b="0" u="none" dirty="0" err="1"/>
              <a:t>krwi</a:t>
            </a:r>
            <a:r>
              <a:rPr lang="nl-NL" b="0" u="none" dirty="0"/>
              <a:t> w </a:t>
            </a:r>
            <a:r>
              <a:rPr lang="nl-NL" b="0" u="none" dirty="0" err="1"/>
              <a:t>całym</a:t>
            </a:r>
            <a:r>
              <a:rPr lang="nl-NL" b="0" u="none" dirty="0"/>
              <a:t> </a:t>
            </a:r>
            <a:r>
              <a:rPr lang="nl-NL" b="0" u="none" dirty="0" err="1"/>
              <a:t>organizmie</a:t>
            </a:r>
            <a:r>
              <a:rPr lang="nl-NL" b="0" u="none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3342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/>
              <a:t>WSKAZÓWKA! </a:t>
            </a:r>
            <a:r>
              <a:rPr lang="nl-NL" b="0" dirty="0" err="1"/>
              <a:t>Zapytaj</a:t>
            </a:r>
            <a:r>
              <a:rPr lang="nl-NL" b="0" dirty="0"/>
              <a:t> </a:t>
            </a:r>
            <a:r>
              <a:rPr lang="nl-NL" b="0" dirty="0" err="1"/>
              <a:t>uczestników</a:t>
            </a:r>
            <a:r>
              <a:rPr lang="nl-NL" b="0" dirty="0"/>
              <a:t>, </a:t>
            </a:r>
            <a:r>
              <a:rPr lang="nl-NL" b="0" dirty="0" err="1"/>
              <a:t>czy</a:t>
            </a:r>
            <a:r>
              <a:rPr lang="nl-NL" b="0" dirty="0"/>
              <a:t> </a:t>
            </a:r>
            <a:r>
              <a:rPr lang="nl-NL" b="0" dirty="0" err="1"/>
              <a:t>mają</a:t>
            </a:r>
            <a:r>
              <a:rPr lang="nl-NL" b="0" dirty="0"/>
              <a:t> </a:t>
            </a:r>
            <a:r>
              <a:rPr lang="nl-NL" b="0" dirty="0" err="1"/>
              <a:t>doświadczenie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bólem</a:t>
            </a:r>
            <a:r>
              <a:rPr lang="nl-NL" b="0" dirty="0"/>
              <a:t> </a:t>
            </a:r>
            <a:r>
              <a:rPr lang="nl-NL" b="0" dirty="0" err="1"/>
              <a:t>pleców</a:t>
            </a:r>
            <a:r>
              <a:rPr lang="nl-NL" b="0" dirty="0"/>
              <a:t> i </a:t>
            </a:r>
            <a:r>
              <a:rPr lang="nl-NL" b="0" dirty="0" err="1"/>
              <a:t>czy</a:t>
            </a:r>
            <a:r>
              <a:rPr lang="nl-NL" b="0" dirty="0"/>
              <a:t> </a:t>
            </a:r>
            <a:r>
              <a:rPr lang="nl-NL" b="0" dirty="0" err="1"/>
              <a:t>chcieliby</a:t>
            </a:r>
            <a:r>
              <a:rPr lang="nl-NL" b="0" dirty="0"/>
              <a:t> </a:t>
            </a:r>
            <a:r>
              <a:rPr lang="nl-NL" b="0" dirty="0" err="1"/>
              <a:t>podzielić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czymś</a:t>
            </a:r>
            <a:r>
              <a:rPr lang="nl-NL" b="0" dirty="0"/>
              <a:t> na ten </a:t>
            </a:r>
            <a:r>
              <a:rPr lang="nl-NL" b="0" dirty="0" err="1"/>
              <a:t>temat</a:t>
            </a:r>
            <a:r>
              <a:rPr lang="nl-NL" b="0" dirty="0"/>
              <a:t> (</a:t>
            </a:r>
            <a:r>
              <a:rPr lang="nl-NL" b="0" dirty="0" err="1"/>
              <a:t>przyczyna</a:t>
            </a:r>
            <a:r>
              <a:rPr lang="nl-NL" b="0" dirty="0"/>
              <a:t>, </a:t>
            </a:r>
            <a:r>
              <a:rPr lang="nl-NL" b="0" dirty="0" err="1"/>
              <a:t>leczenie</a:t>
            </a:r>
            <a:r>
              <a:rPr lang="nl-NL" b="0" dirty="0"/>
              <a:t>, </a:t>
            </a:r>
            <a:r>
              <a:rPr lang="nl-NL" b="0" dirty="0" err="1"/>
              <a:t>czego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nauczyli</a:t>
            </a:r>
            <a:r>
              <a:rPr lang="nl-NL" b="0" dirty="0"/>
              <a:t>, co </a:t>
            </a:r>
            <a:r>
              <a:rPr lang="nl-NL" b="0" dirty="0" err="1"/>
              <a:t>robią</a:t>
            </a:r>
            <a:r>
              <a:rPr lang="nl-NL" b="0" dirty="0"/>
              <a:t> </a:t>
            </a:r>
            <a:r>
              <a:rPr lang="nl-NL" b="0" dirty="0" err="1"/>
              <a:t>teraz</a:t>
            </a:r>
            <a:r>
              <a:rPr lang="nl-NL" b="0" dirty="0"/>
              <a:t> </a:t>
            </a:r>
            <a:r>
              <a:rPr lang="nl-NL" b="0" dirty="0" err="1"/>
              <a:t>inaczej</a:t>
            </a:r>
            <a:r>
              <a:rPr lang="nl-NL" b="0" dirty="0"/>
              <a:t>).</a:t>
            </a:r>
          </a:p>
          <a:p>
            <a:endParaRPr lang="nl-NL" b="0" dirty="0"/>
          </a:p>
          <a:p>
            <a:r>
              <a:rPr lang="nl-NL" b="0" dirty="0" err="1"/>
              <a:t>Instrukcje</a:t>
            </a:r>
            <a:endParaRPr lang="nl-NL" b="0" dirty="0"/>
          </a:p>
          <a:p>
            <a:r>
              <a:rPr lang="nl-NL" b="0" dirty="0" err="1"/>
              <a:t>Skupimy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na </a:t>
            </a:r>
            <a:r>
              <a:rPr lang="nl-NL" b="0" dirty="0" err="1"/>
              <a:t>ważnej</a:t>
            </a:r>
            <a:r>
              <a:rPr lang="nl-NL" b="0" dirty="0"/>
              <a:t> </a:t>
            </a:r>
            <a:r>
              <a:rPr lang="nl-NL" b="0" dirty="0" err="1"/>
              <a:t>części</a:t>
            </a:r>
            <a:r>
              <a:rPr lang="nl-NL" b="0" dirty="0"/>
              <a:t> </a:t>
            </a:r>
            <a:r>
              <a:rPr lang="nl-NL" b="0" dirty="0" err="1"/>
              <a:t>naszego</a:t>
            </a:r>
            <a:r>
              <a:rPr lang="nl-NL" b="0" dirty="0"/>
              <a:t> </a:t>
            </a:r>
            <a:r>
              <a:rPr lang="nl-NL" b="0" dirty="0" err="1"/>
              <a:t>ciała</a:t>
            </a:r>
            <a:r>
              <a:rPr lang="nl-NL" b="0" dirty="0"/>
              <a:t>, w </a:t>
            </a:r>
            <a:r>
              <a:rPr lang="nl-NL" b="0" dirty="0" err="1"/>
              <a:t>której</a:t>
            </a:r>
            <a:r>
              <a:rPr lang="nl-NL" b="0" dirty="0"/>
              <a:t> </a:t>
            </a:r>
            <a:r>
              <a:rPr lang="nl-NL" b="0" dirty="0" err="1"/>
              <a:t>często</a:t>
            </a:r>
            <a:r>
              <a:rPr lang="nl-NL" b="0" dirty="0"/>
              <a:t> </a:t>
            </a:r>
            <a:r>
              <a:rPr lang="nl-NL" b="0" dirty="0" err="1"/>
              <a:t>pojawia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ból: </a:t>
            </a:r>
            <a:r>
              <a:rPr lang="nl-NL" b="0" dirty="0" err="1"/>
              <a:t>plecach</a:t>
            </a:r>
            <a:r>
              <a:rPr lang="nl-NL" b="0" dirty="0"/>
              <a:t>!</a:t>
            </a:r>
          </a:p>
          <a:p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kręgosłupa</a:t>
            </a:r>
            <a:r>
              <a:rPr lang="nl-NL" b="0" dirty="0"/>
              <a:t>. Ta </a:t>
            </a:r>
            <a:r>
              <a:rPr lang="nl-NL" b="0" dirty="0" err="1"/>
              <a:t>złożona</a:t>
            </a:r>
            <a:r>
              <a:rPr lang="nl-NL" b="0" dirty="0"/>
              <a:t> </a:t>
            </a:r>
            <a:r>
              <a:rPr lang="nl-NL" b="0" dirty="0" err="1"/>
              <a:t>struktura</a:t>
            </a:r>
            <a:r>
              <a:rPr lang="nl-NL" b="0" dirty="0"/>
              <a:t>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33 </a:t>
            </a:r>
            <a:r>
              <a:rPr lang="nl-NL" b="0" dirty="0" err="1"/>
              <a:t>kręgów</a:t>
            </a:r>
            <a:r>
              <a:rPr lang="nl-NL" b="0" dirty="0"/>
              <a:t>, </a:t>
            </a:r>
            <a:r>
              <a:rPr lang="nl-NL" b="0" dirty="0" err="1"/>
              <a:t>ułożonych</a:t>
            </a:r>
            <a:r>
              <a:rPr lang="nl-NL" b="0" dirty="0"/>
              <a:t> </a:t>
            </a:r>
            <a:r>
              <a:rPr lang="nl-NL" b="0" dirty="0" err="1"/>
              <a:t>jeden</a:t>
            </a:r>
            <a:r>
              <a:rPr lang="nl-NL" b="0" dirty="0"/>
              <a:t> na </a:t>
            </a:r>
            <a:r>
              <a:rPr lang="nl-NL" b="0" dirty="0" err="1"/>
              <a:t>drugim</a:t>
            </a:r>
            <a:r>
              <a:rPr lang="nl-NL" b="0" dirty="0"/>
              <a:t> i </a:t>
            </a:r>
            <a:r>
              <a:rPr lang="nl-NL" b="0" dirty="0" err="1"/>
              <a:t>połączonych</a:t>
            </a:r>
            <a:r>
              <a:rPr lang="nl-NL" b="0" dirty="0"/>
              <a:t> </a:t>
            </a:r>
            <a:r>
              <a:rPr lang="nl-NL" b="0" dirty="0" err="1"/>
              <a:t>stawami</a:t>
            </a:r>
            <a:r>
              <a:rPr lang="nl-NL" b="0" dirty="0"/>
              <a:t>, </a:t>
            </a:r>
            <a:r>
              <a:rPr lang="nl-NL" b="0" dirty="0" err="1"/>
              <a:t>więzadłami</a:t>
            </a:r>
            <a:r>
              <a:rPr lang="nl-NL" b="0" dirty="0"/>
              <a:t> i </a:t>
            </a:r>
            <a:r>
              <a:rPr lang="nl-NL" b="0" dirty="0" err="1"/>
              <a:t>mięśniami</a:t>
            </a:r>
            <a:r>
              <a:rPr lang="nl-NL" b="0" dirty="0"/>
              <a:t>. </a:t>
            </a:r>
            <a:r>
              <a:rPr lang="nl-NL" b="0" dirty="0" err="1"/>
              <a:t>Służy</a:t>
            </a:r>
            <a:r>
              <a:rPr lang="nl-NL" b="0" dirty="0"/>
              <a:t> </a:t>
            </a:r>
            <a:r>
              <a:rPr lang="nl-NL" b="0" dirty="0" err="1"/>
              <a:t>jako</a:t>
            </a:r>
            <a:r>
              <a:rPr lang="nl-NL" b="0" dirty="0"/>
              <a:t> </a:t>
            </a:r>
            <a:r>
              <a:rPr lang="nl-NL" b="0" dirty="0" err="1"/>
              <a:t>centralna</a:t>
            </a:r>
            <a:r>
              <a:rPr lang="nl-NL" b="0" dirty="0"/>
              <a:t> </a:t>
            </a:r>
            <a:r>
              <a:rPr lang="nl-NL" b="0" dirty="0" err="1"/>
              <a:t>struktura</a:t>
            </a:r>
            <a:r>
              <a:rPr lang="nl-NL" b="0" dirty="0"/>
              <a:t> </a:t>
            </a:r>
            <a:r>
              <a:rPr lang="nl-NL" b="0" dirty="0" err="1"/>
              <a:t>podporowa</a:t>
            </a:r>
            <a:r>
              <a:rPr lang="nl-NL" b="0" dirty="0"/>
              <a:t> </a:t>
            </a:r>
            <a:r>
              <a:rPr lang="nl-NL" b="0" dirty="0" err="1"/>
              <a:t>naszego</a:t>
            </a:r>
            <a:r>
              <a:rPr lang="nl-NL" b="0" dirty="0"/>
              <a:t> </a:t>
            </a:r>
            <a:r>
              <a:rPr lang="nl-NL" b="0" dirty="0" err="1"/>
              <a:t>szkieletu</a:t>
            </a:r>
            <a:r>
              <a:rPr lang="nl-NL" b="0" dirty="0"/>
              <a:t> i </a:t>
            </a:r>
            <a:r>
              <a:rPr lang="nl-NL" b="0" dirty="0" err="1"/>
              <a:t>chroni</a:t>
            </a:r>
            <a:r>
              <a:rPr lang="nl-NL" b="0" dirty="0"/>
              <a:t> </a:t>
            </a:r>
            <a:r>
              <a:rPr lang="nl-NL" b="0" dirty="0" err="1"/>
              <a:t>rdzeń</a:t>
            </a:r>
            <a:r>
              <a:rPr lang="nl-NL" b="0" dirty="0"/>
              <a:t> </a:t>
            </a:r>
            <a:r>
              <a:rPr lang="nl-NL" b="0" dirty="0" err="1"/>
              <a:t>kręgowy</a:t>
            </a:r>
            <a:r>
              <a:rPr lang="nl-NL" b="0" dirty="0"/>
              <a:t>, </a:t>
            </a:r>
            <a:r>
              <a:rPr lang="nl-NL" b="0" dirty="0" err="1"/>
              <a:t>który</a:t>
            </a:r>
            <a:r>
              <a:rPr lang="nl-NL" b="0" dirty="0"/>
              <a:t> </a:t>
            </a:r>
            <a:r>
              <a:rPr lang="nl-NL" b="0" dirty="0" err="1"/>
              <a:t>znajduje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w </a:t>
            </a:r>
            <a:r>
              <a:rPr lang="nl-NL" b="0" dirty="0" err="1"/>
              <a:t>kanale</a:t>
            </a:r>
            <a:r>
              <a:rPr lang="nl-NL" b="0" dirty="0"/>
              <a:t> </a:t>
            </a:r>
            <a:r>
              <a:rPr lang="nl-NL" b="0" dirty="0" err="1"/>
              <a:t>kręgowym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dzieli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na </a:t>
            </a:r>
            <a:r>
              <a:rPr lang="nl-NL" b="0" dirty="0" err="1"/>
              <a:t>kilka</a:t>
            </a:r>
            <a:r>
              <a:rPr lang="nl-NL" b="0" dirty="0"/>
              <a:t> </a:t>
            </a:r>
            <a:r>
              <a:rPr lang="nl-NL" b="0" dirty="0" err="1"/>
              <a:t>segmentów</a:t>
            </a:r>
            <a:r>
              <a:rPr lang="nl-NL" b="0" dirty="0"/>
              <a:t>, w </a:t>
            </a:r>
            <a:r>
              <a:rPr lang="nl-NL" b="0" dirty="0" err="1"/>
              <a:t>tym</a:t>
            </a:r>
            <a:r>
              <a:rPr lang="nl-NL" b="0" dirty="0"/>
              <a:t>:</a:t>
            </a:r>
          </a:p>
          <a:p>
            <a:r>
              <a:rPr lang="nl-NL" b="0" dirty="0" err="1"/>
              <a:t>Odcinek</a:t>
            </a:r>
            <a:r>
              <a:rPr lang="nl-NL" b="0" dirty="0"/>
              <a:t> </a:t>
            </a:r>
            <a:r>
              <a:rPr lang="nl-NL" b="0" dirty="0" err="1"/>
              <a:t>szyjny</a:t>
            </a:r>
            <a:r>
              <a:rPr lang="nl-NL" b="0" dirty="0"/>
              <a:t>: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7 </a:t>
            </a:r>
            <a:r>
              <a:rPr lang="nl-NL" b="0" dirty="0" err="1"/>
              <a:t>kręgów</a:t>
            </a:r>
            <a:r>
              <a:rPr lang="nl-NL" b="0" dirty="0"/>
              <a:t> (</a:t>
            </a:r>
            <a:r>
              <a:rPr lang="nl-NL" b="0" dirty="0" err="1"/>
              <a:t>od</a:t>
            </a:r>
            <a:r>
              <a:rPr lang="nl-NL" b="0" dirty="0"/>
              <a:t> C1 do C7).</a:t>
            </a:r>
          </a:p>
          <a:p>
            <a:r>
              <a:rPr lang="nl-NL" b="0" dirty="0" err="1"/>
              <a:t>Odcinek</a:t>
            </a:r>
            <a:r>
              <a:rPr lang="nl-NL" b="0" dirty="0"/>
              <a:t> </a:t>
            </a:r>
            <a:r>
              <a:rPr lang="nl-NL" b="0" dirty="0" err="1"/>
              <a:t>piersiowy</a:t>
            </a:r>
            <a:r>
              <a:rPr lang="nl-NL" b="0" dirty="0"/>
              <a:t>: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12 </a:t>
            </a:r>
            <a:r>
              <a:rPr lang="nl-NL" b="0" dirty="0" err="1"/>
              <a:t>kręgów</a:t>
            </a:r>
            <a:r>
              <a:rPr lang="nl-NL" b="0" dirty="0"/>
              <a:t> (</a:t>
            </a:r>
            <a:r>
              <a:rPr lang="nl-NL" b="0" dirty="0" err="1"/>
              <a:t>od</a:t>
            </a:r>
            <a:r>
              <a:rPr lang="nl-NL" b="0" dirty="0"/>
              <a:t> Th1 do Th12).</a:t>
            </a:r>
          </a:p>
          <a:p>
            <a:r>
              <a:rPr lang="nl-NL" b="0" dirty="0" err="1"/>
              <a:t>Odcinek</a:t>
            </a:r>
            <a:r>
              <a:rPr lang="nl-NL" b="0" dirty="0"/>
              <a:t> </a:t>
            </a:r>
            <a:r>
              <a:rPr lang="nl-NL" b="0" dirty="0" err="1"/>
              <a:t>lędźwiowy</a:t>
            </a:r>
            <a:r>
              <a:rPr lang="nl-NL" b="0" dirty="0"/>
              <a:t> </a:t>
            </a:r>
            <a:r>
              <a:rPr lang="nl-NL" b="0" dirty="0" err="1"/>
              <a:t>kręgosłupa</a:t>
            </a:r>
            <a:r>
              <a:rPr lang="nl-NL" b="0" dirty="0"/>
              <a:t> (</a:t>
            </a:r>
            <a:r>
              <a:rPr lang="nl-NL" b="0" dirty="0" err="1"/>
              <a:t>dolna</a:t>
            </a:r>
            <a:r>
              <a:rPr lang="nl-NL" b="0" dirty="0"/>
              <a:t> </a:t>
            </a:r>
            <a:r>
              <a:rPr lang="nl-NL" b="0" dirty="0" err="1"/>
              <a:t>część</a:t>
            </a:r>
            <a:r>
              <a:rPr lang="nl-NL" b="0" dirty="0"/>
              <a:t> </a:t>
            </a:r>
            <a:r>
              <a:rPr lang="nl-NL" b="0" dirty="0" err="1"/>
              <a:t>pleców</a:t>
            </a:r>
            <a:r>
              <a:rPr lang="nl-NL" b="0" dirty="0"/>
              <a:t>):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5 </a:t>
            </a:r>
            <a:r>
              <a:rPr lang="nl-NL" b="0" dirty="0" err="1"/>
              <a:t>kręgów</a:t>
            </a:r>
            <a:r>
              <a:rPr lang="nl-NL" b="0" dirty="0"/>
              <a:t> (L1 do L5).</a:t>
            </a:r>
          </a:p>
          <a:p>
            <a:endParaRPr lang="nl-NL" b="0" dirty="0"/>
          </a:p>
          <a:p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krzyżowy</a:t>
            </a:r>
            <a:r>
              <a:rPr lang="nl-NL" b="0" dirty="0"/>
              <a:t> (</a:t>
            </a:r>
            <a:r>
              <a:rPr lang="nl-NL" b="0" dirty="0" err="1"/>
              <a:t>kość</a:t>
            </a:r>
            <a:r>
              <a:rPr lang="nl-NL" b="0" dirty="0"/>
              <a:t> </a:t>
            </a:r>
            <a:r>
              <a:rPr lang="nl-NL" b="0" dirty="0" err="1"/>
              <a:t>krzyżowa</a:t>
            </a:r>
            <a:r>
              <a:rPr lang="nl-NL" b="0" dirty="0"/>
              <a:t>):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5 </a:t>
            </a:r>
            <a:r>
              <a:rPr lang="nl-NL" b="0" dirty="0" err="1"/>
              <a:t>zrośniętych</a:t>
            </a:r>
            <a:r>
              <a:rPr lang="nl-NL" b="0" dirty="0"/>
              <a:t> </a:t>
            </a:r>
            <a:r>
              <a:rPr lang="nl-NL" b="0" dirty="0" err="1"/>
              <a:t>kręgów</a:t>
            </a:r>
            <a:r>
              <a:rPr lang="nl-NL" b="0" dirty="0"/>
              <a:t> (S1 do S5).</a:t>
            </a:r>
          </a:p>
          <a:p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guziczny</a:t>
            </a:r>
            <a:r>
              <a:rPr lang="nl-NL" b="0" dirty="0"/>
              <a:t> (</a:t>
            </a:r>
            <a:r>
              <a:rPr lang="nl-NL" b="0" dirty="0" err="1"/>
              <a:t>kość</a:t>
            </a:r>
            <a:r>
              <a:rPr lang="nl-NL" b="0" dirty="0"/>
              <a:t> </a:t>
            </a:r>
            <a:r>
              <a:rPr lang="nl-NL" b="0" dirty="0" err="1"/>
              <a:t>ogonowa</a:t>
            </a:r>
            <a:r>
              <a:rPr lang="nl-NL" b="0" dirty="0"/>
              <a:t>): </a:t>
            </a:r>
            <a:r>
              <a:rPr lang="nl-NL" b="0" dirty="0" err="1"/>
              <a:t>Składa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3 do 5 </a:t>
            </a:r>
            <a:r>
              <a:rPr lang="nl-NL" b="0" dirty="0" err="1"/>
              <a:t>zrośniętych</a:t>
            </a:r>
            <a:r>
              <a:rPr lang="nl-NL" b="0" dirty="0"/>
              <a:t> </a:t>
            </a:r>
            <a:r>
              <a:rPr lang="nl-NL" b="0" dirty="0" err="1"/>
              <a:t>kręgów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Nasz</a:t>
            </a:r>
            <a:r>
              <a:rPr lang="nl-NL" b="0" dirty="0"/>
              <a:t> </a:t>
            </a:r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w </a:t>
            </a:r>
            <a:r>
              <a:rPr lang="nl-NL" b="0" dirty="0" err="1"/>
              <a:t>rzeczywistości</a:t>
            </a:r>
            <a:r>
              <a:rPr lang="nl-NL" b="0" dirty="0"/>
              <a:t> </a:t>
            </a:r>
            <a:r>
              <a:rPr lang="nl-NL" b="0" dirty="0" err="1"/>
              <a:t>prosty</a:t>
            </a:r>
            <a:r>
              <a:rPr lang="nl-NL" b="0" dirty="0"/>
              <a:t>, </a:t>
            </a:r>
            <a:r>
              <a:rPr lang="nl-NL" b="0" dirty="0" err="1"/>
              <a:t>lecz</a:t>
            </a:r>
            <a:r>
              <a:rPr lang="nl-NL" b="0" dirty="0"/>
              <a:t> ma </a:t>
            </a:r>
            <a:r>
              <a:rPr lang="nl-NL" b="0" dirty="0" err="1"/>
              <a:t>kształt</a:t>
            </a:r>
            <a:r>
              <a:rPr lang="nl-NL" b="0" dirty="0"/>
              <a:t> </a:t>
            </a:r>
            <a:r>
              <a:rPr lang="nl-NL" b="0" dirty="0" err="1"/>
              <a:t>litery</a:t>
            </a:r>
            <a:r>
              <a:rPr lang="nl-NL" b="0" dirty="0"/>
              <a:t> S (</a:t>
            </a:r>
            <a:r>
              <a:rPr lang="nl-NL" b="0" dirty="0" err="1"/>
              <a:t>patrz</a:t>
            </a:r>
            <a:r>
              <a:rPr lang="nl-NL" b="0" dirty="0"/>
              <a:t> </a:t>
            </a:r>
            <a:r>
              <a:rPr lang="nl-NL" b="0" dirty="0" err="1"/>
              <a:t>widok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boku</a:t>
            </a:r>
            <a:r>
              <a:rPr lang="nl-NL" b="0" dirty="0"/>
              <a:t>). </a:t>
            </a:r>
            <a:r>
              <a:rPr lang="nl-NL" b="0" dirty="0" err="1"/>
              <a:t>Zapewnia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optymalne</a:t>
            </a:r>
            <a:r>
              <a:rPr lang="nl-NL" b="0" dirty="0"/>
              <a:t> </a:t>
            </a:r>
            <a:r>
              <a:rPr lang="nl-NL" b="0" dirty="0" err="1"/>
              <a:t>ułożenie</a:t>
            </a:r>
            <a:r>
              <a:rPr lang="nl-NL" b="0" dirty="0"/>
              <a:t> </a:t>
            </a:r>
            <a:r>
              <a:rPr lang="nl-NL" b="0" dirty="0" err="1"/>
              <a:t>kręgów</a:t>
            </a:r>
            <a:r>
              <a:rPr lang="nl-NL" b="0" dirty="0"/>
              <a:t> </a:t>
            </a:r>
            <a:r>
              <a:rPr lang="nl-NL" b="0" dirty="0" err="1"/>
              <a:t>jeden</a:t>
            </a:r>
            <a:r>
              <a:rPr lang="nl-NL" b="0" dirty="0"/>
              <a:t> na </a:t>
            </a:r>
            <a:r>
              <a:rPr lang="nl-NL" b="0" dirty="0" err="1"/>
              <a:t>drugim</a:t>
            </a:r>
            <a:r>
              <a:rPr lang="nl-NL" b="0" dirty="0"/>
              <a:t>, </a:t>
            </a:r>
            <a:r>
              <a:rPr lang="nl-NL" b="0" dirty="0" err="1"/>
              <a:t>zapobiegając</a:t>
            </a:r>
            <a:r>
              <a:rPr lang="nl-NL" b="0" dirty="0"/>
              <a:t> </a:t>
            </a:r>
            <a:r>
              <a:rPr lang="nl-NL" b="0" dirty="0" err="1"/>
              <a:t>naciskowi</a:t>
            </a:r>
            <a:r>
              <a:rPr lang="nl-NL" b="0" dirty="0"/>
              <a:t>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</a:t>
            </a:r>
          </a:p>
          <a:p>
            <a:r>
              <a:rPr lang="nl-NL" b="0" dirty="0" err="1"/>
              <a:t>Jeśli</a:t>
            </a:r>
            <a:r>
              <a:rPr lang="nl-NL" b="0" dirty="0"/>
              <a:t> </a:t>
            </a:r>
            <a:r>
              <a:rPr lang="nl-NL" b="0" dirty="0" err="1"/>
              <a:t>zapobiegniemy</a:t>
            </a:r>
            <a:r>
              <a:rPr lang="nl-NL" b="0" dirty="0"/>
              <a:t> </a:t>
            </a:r>
            <a:r>
              <a:rPr lang="nl-NL" b="0" dirty="0" err="1"/>
              <a:t>tej</a:t>
            </a:r>
            <a:r>
              <a:rPr lang="nl-NL" b="0" dirty="0"/>
              <a:t> </a:t>
            </a:r>
            <a:r>
              <a:rPr lang="nl-NL" b="0" dirty="0" err="1"/>
              <a:t>naturalnej</a:t>
            </a:r>
            <a:r>
              <a:rPr lang="nl-NL" b="0" dirty="0"/>
              <a:t> </a:t>
            </a:r>
            <a:r>
              <a:rPr lang="nl-NL" b="0" dirty="0" err="1"/>
              <a:t>krzywiźnie</a:t>
            </a:r>
            <a:r>
              <a:rPr lang="nl-NL" b="0" dirty="0"/>
              <a:t>,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 </a:t>
            </a:r>
            <a:r>
              <a:rPr lang="nl-NL" b="0" dirty="0" err="1"/>
              <a:t>wywierany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dodatkowy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, a </a:t>
            </a:r>
            <a:r>
              <a:rPr lang="nl-NL" b="0" dirty="0" err="1"/>
              <a:t>długotrwały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 </a:t>
            </a:r>
            <a:r>
              <a:rPr lang="nl-NL" b="0" dirty="0" err="1"/>
              <a:t>może</a:t>
            </a:r>
            <a:r>
              <a:rPr lang="nl-NL" b="0" dirty="0"/>
              <a:t> </a:t>
            </a:r>
            <a:r>
              <a:rPr lang="nl-NL" b="0" dirty="0" err="1"/>
              <a:t>spowodować</a:t>
            </a:r>
            <a:r>
              <a:rPr lang="nl-NL" b="0" dirty="0"/>
              <a:t> </a:t>
            </a:r>
            <a:r>
              <a:rPr lang="nl-NL" b="0" dirty="0" err="1"/>
              <a:t>ich</a:t>
            </a:r>
            <a:r>
              <a:rPr lang="nl-NL" b="0" dirty="0"/>
              <a:t> </a:t>
            </a:r>
            <a:r>
              <a:rPr lang="nl-NL" b="0" dirty="0" err="1"/>
              <a:t>pęknięcie</a:t>
            </a:r>
            <a:r>
              <a:rPr lang="nl-NL" b="0" dirty="0"/>
              <a:t>, a </a:t>
            </a:r>
            <a:r>
              <a:rPr lang="nl-NL" b="0" dirty="0" err="1"/>
              <a:t>miękkie</a:t>
            </a:r>
            <a:r>
              <a:rPr lang="nl-NL" b="0" dirty="0"/>
              <a:t> </a:t>
            </a:r>
            <a:r>
              <a:rPr lang="nl-NL" b="0" dirty="0" err="1"/>
              <a:t>wnętrze</a:t>
            </a:r>
            <a:r>
              <a:rPr lang="nl-NL" b="0" dirty="0"/>
              <a:t> </a:t>
            </a:r>
            <a:r>
              <a:rPr lang="nl-NL" b="0" dirty="0" err="1"/>
              <a:t>może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wybrzuszyć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991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Instrukcje</a:t>
            </a:r>
            <a:r>
              <a:rPr lang="nl-NL" dirty="0"/>
              <a:t>: </a:t>
            </a:r>
            <a:r>
              <a:rPr lang="nl-NL" dirty="0" err="1"/>
              <a:t>Zapytaj</a:t>
            </a:r>
            <a:r>
              <a:rPr lang="nl-NL" dirty="0"/>
              <a:t> </a:t>
            </a:r>
            <a:r>
              <a:rPr lang="nl-NL" dirty="0" err="1"/>
              <a:t>uczestników</a:t>
            </a:r>
            <a:r>
              <a:rPr lang="nl-NL" dirty="0"/>
              <a:t>, </a:t>
            </a:r>
            <a:r>
              <a:rPr lang="nl-NL" dirty="0" err="1"/>
              <a:t>czy</a:t>
            </a:r>
            <a:r>
              <a:rPr lang="nl-NL" dirty="0"/>
              <a:t> </a:t>
            </a:r>
            <a:r>
              <a:rPr lang="nl-NL" dirty="0" err="1"/>
              <a:t>wysiłek</a:t>
            </a:r>
            <a:r>
              <a:rPr lang="nl-NL" dirty="0"/>
              <a:t> </a:t>
            </a:r>
            <a:r>
              <a:rPr lang="nl-NL" dirty="0" err="1"/>
              <a:t>fizyczny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natury</a:t>
            </a:r>
            <a:r>
              <a:rPr lang="nl-NL" dirty="0"/>
              <a:t> </a:t>
            </a:r>
            <a:r>
              <a:rPr lang="nl-NL" dirty="0" err="1"/>
              <a:t>szkodliwy</a:t>
            </a:r>
            <a:r>
              <a:rPr lang="nl-NL" dirty="0"/>
              <a:t> </a:t>
            </a:r>
            <a:r>
              <a:rPr lang="nl-NL" dirty="0" err="1"/>
              <a:t>dla</a:t>
            </a:r>
            <a:r>
              <a:rPr lang="nl-NL" dirty="0"/>
              <a:t> </a:t>
            </a:r>
            <a:r>
              <a:rPr lang="nl-NL" dirty="0" err="1"/>
              <a:t>organizmu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Odpowiedź</a:t>
            </a:r>
            <a:r>
              <a:rPr lang="nl-NL" dirty="0"/>
              <a:t>: 2</a:t>
            </a:r>
          </a:p>
          <a:p>
            <a:r>
              <a:rPr lang="nl-NL" dirty="0"/>
              <a:t>Sam </a:t>
            </a:r>
            <a:r>
              <a:rPr lang="nl-NL" dirty="0" err="1"/>
              <a:t>wysiłek</a:t>
            </a:r>
            <a:r>
              <a:rPr lang="nl-NL" dirty="0"/>
              <a:t> </a:t>
            </a:r>
            <a:r>
              <a:rPr lang="nl-NL" dirty="0" err="1"/>
              <a:t>fizyczny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niezbędny</a:t>
            </a:r>
            <a:r>
              <a:rPr lang="nl-NL" dirty="0"/>
              <a:t> do </a:t>
            </a:r>
            <a:r>
              <a:rPr lang="nl-NL" dirty="0" err="1"/>
              <a:t>prawidłowego</a:t>
            </a:r>
            <a:r>
              <a:rPr lang="nl-NL" dirty="0"/>
              <a:t> </a:t>
            </a:r>
            <a:r>
              <a:rPr lang="nl-NL" dirty="0" err="1"/>
              <a:t>funkcjonowania</a:t>
            </a:r>
            <a:r>
              <a:rPr lang="nl-NL" dirty="0"/>
              <a:t>. </a:t>
            </a:r>
            <a:r>
              <a:rPr lang="nl-NL" dirty="0" err="1"/>
              <a:t>Problemy</a:t>
            </a:r>
            <a:r>
              <a:rPr lang="nl-NL" dirty="0"/>
              <a:t> </a:t>
            </a:r>
            <a:r>
              <a:rPr lang="nl-NL" dirty="0" err="1"/>
              <a:t>pojawiają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w </a:t>
            </a:r>
            <a:r>
              <a:rPr lang="nl-NL" dirty="0" err="1"/>
              <a:t>przypadku</a:t>
            </a:r>
            <a:r>
              <a:rPr lang="nl-NL" dirty="0"/>
              <a:t> PRZECIĄŻENIA lub NIEDOBCIĄŻENIA.</a:t>
            </a:r>
          </a:p>
          <a:p>
            <a:r>
              <a:rPr lang="nl-NL" dirty="0" err="1"/>
              <a:t>Jeśli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obciążamy</a:t>
            </a:r>
            <a:r>
              <a:rPr lang="nl-NL" dirty="0"/>
              <a:t> </a:t>
            </a:r>
            <a:r>
              <a:rPr lang="nl-NL" dirty="0" err="1"/>
              <a:t>naszego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,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funkcjonujemy</a:t>
            </a:r>
            <a:r>
              <a:rPr lang="nl-NL" dirty="0"/>
              <a:t> </a:t>
            </a:r>
            <a:r>
              <a:rPr lang="nl-NL" dirty="0" err="1"/>
              <a:t>dobrze</a:t>
            </a:r>
            <a:r>
              <a:rPr lang="nl-NL" dirty="0"/>
              <a:t>. </a:t>
            </a:r>
            <a:r>
              <a:rPr lang="nl-NL" dirty="0" err="1"/>
              <a:t>Weźmy</a:t>
            </a:r>
            <a:r>
              <a:rPr lang="nl-NL" dirty="0"/>
              <a:t> na </a:t>
            </a:r>
            <a:r>
              <a:rPr lang="nl-NL" dirty="0" err="1"/>
              <a:t>przykład</a:t>
            </a:r>
            <a:r>
              <a:rPr lang="nl-NL" dirty="0"/>
              <a:t> </a:t>
            </a:r>
            <a:r>
              <a:rPr lang="nl-NL" dirty="0" err="1"/>
              <a:t>astronautę</a:t>
            </a:r>
            <a:r>
              <a:rPr lang="nl-NL" dirty="0"/>
              <a:t>;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obciąża</a:t>
            </a:r>
            <a:r>
              <a:rPr lang="nl-NL" dirty="0"/>
              <a:t> on </a:t>
            </a:r>
            <a:r>
              <a:rPr lang="nl-NL" dirty="0" err="1"/>
              <a:t>dużej</a:t>
            </a:r>
            <a:r>
              <a:rPr lang="nl-NL" dirty="0"/>
              <a:t> </a:t>
            </a:r>
            <a:r>
              <a:rPr lang="nl-NL" dirty="0" err="1"/>
              <a:t>części</a:t>
            </a:r>
            <a:r>
              <a:rPr lang="nl-NL" dirty="0"/>
              <a:t> </a:t>
            </a:r>
            <a:r>
              <a:rPr lang="nl-NL" dirty="0" err="1"/>
              <a:t>swojego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 w </a:t>
            </a:r>
            <a:r>
              <a:rPr lang="nl-NL" dirty="0" err="1"/>
              <a:t>kosmosie</a:t>
            </a:r>
            <a:r>
              <a:rPr lang="nl-NL" dirty="0"/>
              <a:t>.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powodu</a:t>
            </a:r>
            <a:r>
              <a:rPr lang="nl-NL" dirty="0"/>
              <a:t> </a:t>
            </a:r>
            <a:r>
              <a:rPr lang="nl-NL" dirty="0" err="1"/>
              <a:t>nieważkości</a:t>
            </a:r>
            <a:r>
              <a:rPr lang="nl-NL" dirty="0"/>
              <a:t> </a:t>
            </a:r>
            <a:r>
              <a:rPr lang="nl-NL" dirty="0" err="1"/>
              <a:t>kości</a:t>
            </a:r>
            <a:r>
              <a:rPr lang="nl-NL" dirty="0"/>
              <a:t> </a:t>
            </a:r>
            <a:r>
              <a:rPr lang="nl-NL" dirty="0" err="1"/>
              <a:t>są</a:t>
            </a:r>
            <a:r>
              <a:rPr lang="nl-NL" dirty="0"/>
              <a:t> na </a:t>
            </a:r>
            <a:r>
              <a:rPr lang="nl-NL" dirty="0" err="1"/>
              <a:t>przykład</a:t>
            </a:r>
            <a:r>
              <a:rPr lang="nl-NL" dirty="0"/>
              <a:t> </a:t>
            </a:r>
            <a:r>
              <a:rPr lang="nl-NL" dirty="0" err="1"/>
              <a:t>zbędne</a:t>
            </a:r>
            <a:r>
              <a:rPr lang="nl-NL" dirty="0"/>
              <a:t>. W </a:t>
            </a:r>
            <a:r>
              <a:rPr lang="nl-NL" dirty="0" err="1"/>
              <a:t>nieważkim</a:t>
            </a:r>
            <a:r>
              <a:rPr lang="nl-NL" dirty="0"/>
              <a:t> </a:t>
            </a:r>
            <a:r>
              <a:rPr lang="nl-NL" dirty="0" err="1"/>
              <a:t>środowisku</a:t>
            </a:r>
            <a:r>
              <a:rPr lang="nl-NL" dirty="0"/>
              <a:t> </a:t>
            </a:r>
            <a:r>
              <a:rPr lang="nl-NL" dirty="0" err="1"/>
              <a:t>kosmosu</a:t>
            </a:r>
            <a:r>
              <a:rPr lang="nl-NL" dirty="0"/>
              <a:t> </a:t>
            </a:r>
            <a:r>
              <a:rPr lang="nl-NL" dirty="0" err="1"/>
              <a:t>nasze</a:t>
            </a:r>
            <a:r>
              <a:rPr lang="nl-NL" dirty="0"/>
              <a:t> </a:t>
            </a:r>
            <a:r>
              <a:rPr lang="nl-NL" dirty="0" err="1"/>
              <a:t>kości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podlegają</a:t>
            </a:r>
            <a:r>
              <a:rPr lang="nl-NL" dirty="0"/>
              <a:t> </a:t>
            </a:r>
            <a:r>
              <a:rPr lang="nl-NL" dirty="0" err="1"/>
              <a:t>normalnym</a:t>
            </a:r>
            <a:r>
              <a:rPr lang="nl-NL" dirty="0"/>
              <a:t> </a:t>
            </a:r>
            <a:r>
              <a:rPr lang="nl-NL" dirty="0" err="1"/>
              <a:t>naprężeniom</a:t>
            </a:r>
            <a:r>
              <a:rPr lang="nl-NL" dirty="0"/>
              <a:t> </a:t>
            </a:r>
            <a:r>
              <a:rPr lang="nl-NL" dirty="0" err="1"/>
              <a:t>mechanicznym</a:t>
            </a:r>
            <a:r>
              <a:rPr lang="nl-NL" dirty="0"/>
              <a:t>, </a:t>
            </a:r>
            <a:r>
              <a:rPr lang="nl-NL" dirty="0" err="1"/>
              <a:t>takim</a:t>
            </a:r>
            <a:r>
              <a:rPr lang="nl-NL" dirty="0"/>
              <a:t> jak na </a:t>
            </a:r>
            <a:r>
              <a:rPr lang="nl-NL" dirty="0" err="1"/>
              <a:t>Ziemi</a:t>
            </a:r>
            <a:r>
              <a:rPr lang="nl-NL" dirty="0"/>
              <a:t>. </a:t>
            </a:r>
            <a:r>
              <a:rPr lang="nl-NL" dirty="0" err="1"/>
              <a:t>Prowadzi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do </a:t>
            </a:r>
            <a:r>
              <a:rPr lang="nl-NL" dirty="0" err="1"/>
              <a:t>zmniejszenia</a:t>
            </a:r>
            <a:r>
              <a:rPr lang="nl-NL" dirty="0"/>
              <a:t> </a:t>
            </a:r>
            <a:r>
              <a:rPr lang="nl-NL" dirty="0" err="1"/>
              <a:t>gęstości</a:t>
            </a:r>
            <a:r>
              <a:rPr lang="nl-NL" dirty="0"/>
              <a:t> </a:t>
            </a:r>
            <a:r>
              <a:rPr lang="nl-NL" dirty="0" err="1"/>
              <a:t>kości</a:t>
            </a:r>
            <a:r>
              <a:rPr lang="nl-NL" dirty="0"/>
              <a:t> i </a:t>
            </a:r>
            <a:r>
              <a:rPr lang="nl-NL" dirty="0" err="1"/>
              <a:t>przyspieszonej</a:t>
            </a:r>
            <a:r>
              <a:rPr lang="nl-NL" dirty="0"/>
              <a:t> </a:t>
            </a:r>
            <a:r>
              <a:rPr lang="nl-NL" dirty="0" err="1"/>
              <a:t>utraty</a:t>
            </a:r>
            <a:r>
              <a:rPr lang="nl-NL" dirty="0"/>
              <a:t> </a:t>
            </a:r>
            <a:r>
              <a:rPr lang="nl-NL" dirty="0" err="1"/>
              <a:t>masy</a:t>
            </a:r>
            <a:r>
              <a:rPr lang="nl-NL" dirty="0"/>
              <a:t> </a:t>
            </a:r>
            <a:r>
              <a:rPr lang="nl-NL" dirty="0" err="1"/>
              <a:t>kostnej</a:t>
            </a:r>
            <a:r>
              <a:rPr lang="nl-NL" dirty="0"/>
              <a:t>, </a:t>
            </a:r>
            <a:r>
              <a:rPr lang="nl-NL" dirty="0" err="1"/>
              <a:t>znanej</a:t>
            </a:r>
            <a:r>
              <a:rPr lang="nl-NL" dirty="0"/>
              <a:t> </a:t>
            </a:r>
            <a:r>
              <a:rPr lang="nl-NL" dirty="0" err="1"/>
              <a:t>jako</a:t>
            </a:r>
            <a:r>
              <a:rPr lang="nl-NL" dirty="0"/>
              <a:t> </a:t>
            </a:r>
            <a:r>
              <a:rPr lang="nl-NL" dirty="0" err="1"/>
              <a:t>osteoporoza</a:t>
            </a:r>
            <a:r>
              <a:rPr lang="nl-NL" dirty="0"/>
              <a:t> </a:t>
            </a:r>
            <a:r>
              <a:rPr lang="nl-NL" dirty="0" err="1"/>
              <a:t>kosmiczna</a:t>
            </a:r>
            <a:r>
              <a:rPr lang="nl-NL" dirty="0"/>
              <a:t> lub </a:t>
            </a:r>
            <a:r>
              <a:rPr lang="nl-NL" dirty="0" err="1"/>
              <a:t>resorpcja</a:t>
            </a:r>
            <a:r>
              <a:rPr lang="nl-NL" dirty="0"/>
              <a:t> </a:t>
            </a:r>
            <a:r>
              <a:rPr lang="nl-NL" dirty="0" err="1"/>
              <a:t>kości</a:t>
            </a:r>
            <a:r>
              <a:rPr lang="nl-NL" dirty="0"/>
              <a:t>. </a:t>
            </a:r>
            <a:r>
              <a:rPr lang="nl-NL" dirty="0" err="1"/>
              <a:t>Innymi</a:t>
            </a:r>
            <a:r>
              <a:rPr lang="nl-NL" dirty="0"/>
              <a:t> </a:t>
            </a:r>
            <a:r>
              <a:rPr lang="nl-NL" dirty="0" err="1"/>
              <a:t>słowy</a:t>
            </a:r>
            <a:r>
              <a:rPr lang="nl-NL" dirty="0"/>
              <a:t>, </a:t>
            </a:r>
            <a:r>
              <a:rPr lang="nl-NL" dirty="0" err="1"/>
              <a:t>potrzebujemy</a:t>
            </a:r>
            <a:r>
              <a:rPr lang="nl-NL" dirty="0"/>
              <a:t> </a:t>
            </a:r>
            <a:r>
              <a:rPr lang="nl-NL" dirty="0" err="1"/>
              <a:t>jakiejś</a:t>
            </a:r>
            <a:r>
              <a:rPr lang="nl-NL" dirty="0"/>
              <a:t> </a:t>
            </a:r>
            <a:r>
              <a:rPr lang="nl-NL" dirty="0" err="1"/>
              <a:t>formy</a:t>
            </a:r>
            <a:r>
              <a:rPr lang="nl-NL" dirty="0"/>
              <a:t> </a:t>
            </a:r>
            <a:r>
              <a:rPr lang="nl-NL" dirty="0" err="1"/>
              <a:t>wysiłku</a:t>
            </a:r>
            <a:r>
              <a:rPr lang="nl-NL" dirty="0"/>
              <a:t> </a:t>
            </a:r>
            <a:r>
              <a:rPr lang="nl-NL" dirty="0" err="1"/>
              <a:t>fizycznego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prawidłowo</a:t>
            </a:r>
            <a:r>
              <a:rPr lang="nl-NL" dirty="0"/>
              <a:t> </a:t>
            </a:r>
            <a:r>
              <a:rPr lang="nl-NL" dirty="0" err="1"/>
              <a:t>funkcjonować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4165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Instrukcje</a:t>
            </a:r>
            <a:endParaRPr lang="nl-NL" b="0" dirty="0"/>
          </a:p>
          <a:p>
            <a:r>
              <a:rPr lang="nl-NL" b="0" dirty="0" err="1"/>
              <a:t>Kiedy</a:t>
            </a:r>
            <a:r>
              <a:rPr lang="nl-NL" b="0" dirty="0"/>
              <a:t> </a:t>
            </a:r>
            <a:r>
              <a:rPr lang="nl-NL" b="0" dirty="0" err="1"/>
              <a:t>odczuwasz</a:t>
            </a:r>
            <a:r>
              <a:rPr lang="nl-NL" b="0" dirty="0"/>
              <a:t> </a:t>
            </a:r>
            <a:r>
              <a:rPr lang="nl-NL" b="0" dirty="0" err="1"/>
              <a:t>dolegliwości</a:t>
            </a:r>
            <a:r>
              <a:rPr lang="nl-NL" b="0" dirty="0"/>
              <a:t>, </a:t>
            </a:r>
            <a:r>
              <a:rPr lang="nl-NL" b="0" dirty="0" err="1"/>
              <a:t>występuje</a:t>
            </a:r>
            <a:r>
              <a:rPr lang="nl-NL" b="0" dirty="0"/>
              <a:t> brak </a:t>
            </a:r>
            <a:r>
              <a:rPr lang="nl-NL" b="0" dirty="0" err="1"/>
              <a:t>równowagi</a:t>
            </a:r>
            <a:r>
              <a:rPr lang="nl-NL" b="0" dirty="0"/>
              <a:t> </a:t>
            </a:r>
            <a:r>
              <a:rPr lang="nl-NL" b="0" dirty="0" err="1"/>
              <a:t>między</a:t>
            </a:r>
            <a:r>
              <a:rPr lang="nl-NL" b="0" dirty="0"/>
              <a:t> </a:t>
            </a:r>
            <a:r>
              <a:rPr lang="nl-NL" b="0" dirty="0" err="1"/>
              <a:t>obciążeniem</a:t>
            </a:r>
            <a:r>
              <a:rPr lang="nl-NL" b="0" dirty="0"/>
              <a:t> </a:t>
            </a:r>
            <a:r>
              <a:rPr lang="nl-NL" b="0" dirty="0" err="1"/>
              <a:t>pracą</a:t>
            </a:r>
            <a:r>
              <a:rPr lang="nl-NL" b="0" dirty="0"/>
              <a:t> a </a:t>
            </a:r>
            <a:r>
              <a:rPr lang="nl-NL" b="0" dirty="0" err="1"/>
              <a:t>możliwościami</a:t>
            </a:r>
            <a:r>
              <a:rPr lang="nl-NL" b="0" dirty="0"/>
              <a:t>.</a:t>
            </a:r>
          </a:p>
          <a:p>
            <a:r>
              <a:rPr lang="nl-NL" b="0" dirty="0"/>
              <a:t>WSKAZÓWKA! </a:t>
            </a:r>
            <a:r>
              <a:rPr lang="nl-NL" b="0" dirty="0" err="1"/>
              <a:t>Poproś</a:t>
            </a:r>
            <a:r>
              <a:rPr lang="nl-NL" b="0" dirty="0"/>
              <a:t> </a:t>
            </a:r>
            <a:r>
              <a:rPr lang="nl-NL" b="0" dirty="0" err="1"/>
              <a:t>uczestników</a:t>
            </a:r>
            <a:r>
              <a:rPr lang="nl-NL" b="0" dirty="0"/>
              <a:t> o </a:t>
            </a:r>
            <a:r>
              <a:rPr lang="nl-NL" b="0" dirty="0" err="1"/>
              <a:t>podanie</a:t>
            </a:r>
            <a:r>
              <a:rPr lang="nl-NL" b="0" dirty="0"/>
              <a:t> </a:t>
            </a:r>
            <a:r>
              <a:rPr lang="nl-NL" b="0" dirty="0" err="1"/>
              <a:t>przykładów</a:t>
            </a:r>
            <a:r>
              <a:rPr lang="nl-NL" b="0" dirty="0"/>
              <a:t>, w </a:t>
            </a:r>
            <a:r>
              <a:rPr lang="nl-NL" b="0" dirty="0" err="1"/>
              <a:t>jaki</a:t>
            </a:r>
            <a:r>
              <a:rPr lang="nl-NL" b="0" dirty="0"/>
              <a:t> </a:t>
            </a:r>
            <a:r>
              <a:rPr lang="nl-NL" b="0" dirty="0" err="1"/>
              <a:t>sposób</a:t>
            </a:r>
            <a:r>
              <a:rPr lang="nl-NL" b="0" dirty="0"/>
              <a:t> </a:t>
            </a:r>
            <a:r>
              <a:rPr lang="nl-NL" b="0" dirty="0" err="1"/>
              <a:t>dochodzi</a:t>
            </a:r>
            <a:r>
              <a:rPr lang="nl-NL" b="0" dirty="0"/>
              <a:t> do </a:t>
            </a:r>
            <a:r>
              <a:rPr lang="nl-NL" b="0" dirty="0" err="1"/>
              <a:t>braku</a:t>
            </a:r>
            <a:r>
              <a:rPr lang="nl-NL" b="0" dirty="0"/>
              <a:t> </a:t>
            </a:r>
            <a:r>
              <a:rPr lang="nl-NL" b="0" dirty="0" err="1"/>
              <a:t>równowagi</a:t>
            </a:r>
            <a:r>
              <a:rPr lang="nl-NL" b="0" dirty="0"/>
              <a:t>. </a:t>
            </a:r>
            <a:r>
              <a:rPr lang="nl-NL" b="0" dirty="0" err="1"/>
              <a:t>Rozważ</a:t>
            </a:r>
            <a:r>
              <a:rPr lang="nl-NL" b="0" dirty="0"/>
              <a:t> </a:t>
            </a:r>
            <a:r>
              <a:rPr lang="nl-NL" b="0" dirty="0" err="1"/>
              <a:t>użycie</a:t>
            </a:r>
            <a:r>
              <a:rPr lang="nl-NL" b="0" dirty="0"/>
              <a:t> </a:t>
            </a:r>
            <a:r>
              <a:rPr lang="nl-NL" b="0" dirty="0" err="1"/>
              <a:t>flipchartu</a:t>
            </a:r>
            <a:r>
              <a:rPr lang="nl-NL" b="0" dirty="0"/>
              <a:t> lub </a:t>
            </a:r>
            <a:r>
              <a:rPr lang="nl-NL" b="0" dirty="0" err="1"/>
              <a:t>tablicy</a:t>
            </a:r>
            <a:r>
              <a:rPr lang="nl-NL" b="0" dirty="0"/>
              <a:t> </a:t>
            </a:r>
            <a:r>
              <a:rPr lang="nl-NL" b="0" dirty="0" err="1"/>
              <a:t>suchościeralnej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dwiema</a:t>
            </a:r>
            <a:r>
              <a:rPr lang="nl-NL" b="0" dirty="0"/>
              <a:t> </a:t>
            </a:r>
            <a:r>
              <a:rPr lang="nl-NL" b="0" dirty="0" err="1"/>
              <a:t>kolumnami</a:t>
            </a:r>
            <a:r>
              <a:rPr lang="nl-NL" b="0" dirty="0"/>
              <a:t>, </a:t>
            </a:r>
            <a:r>
              <a:rPr lang="nl-NL" b="0" dirty="0" err="1"/>
              <a:t>aby</a:t>
            </a:r>
            <a:r>
              <a:rPr lang="nl-NL" b="0" dirty="0"/>
              <a:t> </a:t>
            </a:r>
            <a:r>
              <a:rPr lang="nl-NL" b="0" dirty="0" err="1"/>
              <a:t>zebrać</a:t>
            </a:r>
            <a:r>
              <a:rPr lang="nl-NL" b="0" dirty="0"/>
              <a:t> </a:t>
            </a:r>
            <a:r>
              <a:rPr lang="nl-NL" b="0" dirty="0" err="1"/>
              <a:t>przykłady</a:t>
            </a:r>
            <a:r>
              <a:rPr lang="nl-NL" b="0" dirty="0"/>
              <a:t> </a:t>
            </a:r>
            <a:r>
              <a:rPr lang="nl-NL" b="0" dirty="0" err="1"/>
              <a:t>obciążenia</a:t>
            </a:r>
            <a:r>
              <a:rPr lang="nl-NL" b="0" dirty="0"/>
              <a:t> </a:t>
            </a:r>
            <a:r>
              <a:rPr lang="nl-NL" b="0" dirty="0" err="1"/>
              <a:t>pracą</a:t>
            </a:r>
            <a:r>
              <a:rPr lang="nl-NL" b="0" dirty="0"/>
              <a:t> i </a:t>
            </a:r>
            <a:r>
              <a:rPr lang="nl-NL" b="0" dirty="0" err="1"/>
              <a:t>możliwości</a:t>
            </a:r>
            <a:r>
              <a:rPr lang="nl-NL" b="0" dirty="0"/>
              <a:t>.</a:t>
            </a:r>
          </a:p>
          <a:p>
            <a:r>
              <a:rPr lang="nl-NL" b="0" dirty="0"/>
              <a:t>Na </a:t>
            </a:r>
            <a:r>
              <a:rPr lang="nl-NL" b="0" dirty="0" err="1"/>
              <a:t>przykład</a:t>
            </a:r>
            <a:r>
              <a:rPr lang="nl-NL" b="0" dirty="0"/>
              <a:t>, </a:t>
            </a:r>
            <a:r>
              <a:rPr lang="nl-NL" b="0" dirty="0" err="1"/>
              <a:t>zapytaj</a:t>
            </a:r>
            <a:r>
              <a:rPr lang="nl-NL" b="0" dirty="0"/>
              <a:t> o </a:t>
            </a:r>
            <a:r>
              <a:rPr lang="nl-NL" b="0" dirty="0" err="1"/>
              <a:t>przykłady</a:t>
            </a:r>
            <a:r>
              <a:rPr lang="nl-NL" b="0" dirty="0"/>
              <a:t> </a:t>
            </a:r>
            <a:r>
              <a:rPr lang="nl-NL" b="0" dirty="0" err="1"/>
              <a:t>zbyt</a:t>
            </a:r>
            <a:r>
              <a:rPr lang="nl-NL" b="0" dirty="0"/>
              <a:t> </a:t>
            </a:r>
            <a:r>
              <a:rPr lang="nl-NL" b="0" dirty="0" err="1"/>
              <a:t>dużego</a:t>
            </a:r>
            <a:r>
              <a:rPr lang="nl-NL" b="0" dirty="0"/>
              <a:t> </a:t>
            </a:r>
            <a:r>
              <a:rPr lang="nl-NL" b="0" dirty="0" err="1"/>
              <a:t>obciążenia</a:t>
            </a:r>
            <a:r>
              <a:rPr lang="nl-NL" b="0" dirty="0"/>
              <a:t> </a:t>
            </a:r>
            <a:r>
              <a:rPr lang="nl-NL" b="0" dirty="0" err="1"/>
              <a:t>pracą</a:t>
            </a:r>
            <a:r>
              <a:rPr lang="nl-NL" b="0" dirty="0"/>
              <a:t> (</a:t>
            </a:r>
            <a:r>
              <a:rPr lang="nl-NL" b="0" dirty="0" err="1"/>
              <a:t>takie</a:t>
            </a:r>
            <a:r>
              <a:rPr lang="nl-NL" b="0" dirty="0"/>
              <a:t> jak </a:t>
            </a:r>
            <a:r>
              <a:rPr lang="nl-NL" b="0" dirty="0" err="1"/>
              <a:t>czas</a:t>
            </a:r>
            <a:r>
              <a:rPr lang="nl-NL" b="0" dirty="0"/>
              <a:t> </a:t>
            </a:r>
            <a:r>
              <a:rPr lang="nl-NL" b="0" dirty="0" err="1"/>
              <a:t>trwania</a:t>
            </a:r>
            <a:r>
              <a:rPr lang="nl-NL" b="0" dirty="0"/>
              <a:t> </a:t>
            </a:r>
            <a:r>
              <a:rPr lang="nl-NL" b="0" dirty="0" err="1"/>
              <a:t>pracy</a:t>
            </a:r>
            <a:r>
              <a:rPr lang="nl-NL" b="0" dirty="0"/>
              <a:t>, </a:t>
            </a:r>
            <a:r>
              <a:rPr lang="nl-NL" b="0" dirty="0" err="1"/>
              <a:t>częstotliwość</a:t>
            </a:r>
            <a:r>
              <a:rPr lang="nl-NL" b="0" dirty="0"/>
              <a:t>, </a:t>
            </a:r>
            <a:r>
              <a:rPr lang="nl-NL" b="0" dirty="0" err="1"/>
              <a:t>niewystarczające</a:t>
            </a:r>
            <a:r>
              <a:rPr lang="nl-NL" b="0" dirty="0"/>
              <a:t> </a:t>
            </a:r>
            <a:r>
              <a:rPr lang="nl-NL" b="0" dirty="0" err="1"/>
              <a:t>przerwy</a:t>
            </a:r>
            <a:r>
              <a:rPr lang="nl-NL" b="0" dirty="0"/>
              <a:t> na </a:t>
            </a:r>
            <a:r>
              <a:rPr lang="nl-NL" b="0" dirty="0" err="1"/>
              <a:t>odpoczynek</a:t>
            </a:r>
            <a:r>
              <a:rPr lang="nl-NL" b="0" dirty="0"/>
              <a:t>, </a:t>
            </a:r>
            <a:r>
              <a:rPr lang="nl-NL" b="0" dirty="0" err="1"/>
              <a:t>wymagana</a:t>
            </a:r>
            <a:r>
              <a:rPr lang="nl-NL" b="0" dirty="0"/>
              <a:t> </a:t>
            </a:r>
            <a:r>
              <a:rPr lang="nl-NL" b="0" dirty="0" err="1"/>
              <a:t>pozycja</a:t>
            </a:r>
            <a:r>
              <a:rPr lang="nl-NL" b="0" dirty="0"/>
              <a:t> </a:t>
            </a:r>
            <a:r>
              <a:rPr lang="nl-NL" b="0" dirty="0" err="1"/>
              <a:t>ciała</a:t>
            </a:r>
            <a:r>
              <a:rPr lang="nl-NL" b="0" dirty="0"/>
              <a:t>, </a:t>
            </a:r>
            <a:r>
              <a:rPr lang="nl-NL" b="0" dirty="0" err="1"/>
              <a:t>zmienna</a:t>
            </a:r>
            <a:r>
              <a:rPr lang="nl-NL" b="0" dirty="0"/>
              <a:t> </a:t>
            </a:r>
            <a:r>
              <a:rPr lang="nl-NL" b="0" dirty="0" err="1"/>
              <a:t>pozycja</a:t>
            </a:r>
            <a:r>
              <a:rPr lang="nl-NL" b="0" dirty="0"/>
              <a:t> </a:t>
            </a:r>
            <a:r>
              <a:rPr lang="nl-NL" b="0" dirty="0" err="1"/>
              <a:t>ciała</a:t>
            </a:r>
            <a:r>
              <a:rPr lang="nl-NL" b="0" dirty="0"/>
              <a:t> </a:t>
            </a:r>
            <a:r>
              <a:rPr lang="nl-NL" b="0" dirty="0" err="1"/>
              <a:t>oraz</a:t>
            </a:r>
            <a:r>
              <a:rPr lang="nl-NL" b="0" dirty="0"/>
              <a:t> </a:t>
            </a:r>
            <a:r>
              <a:rPr lang="nl-NL" b="0" dirty="0" err="1"/>
              <a:t>czynniki</a:t>
            </a:r>
            <a:r>
              <a:rPr lang="nl-NL" b="0" dirty="0"/>
              <a:t> </a:t>
            </a:r>
            <a:r>
              <a:rPr lang="nl-NL" b="0" dirty="0" err="1"/>
              <a:t>środowiskowe</a:t>
            </a:r>
            <a:r>
              <a:rPr lang="nl-NL" b="0" dirty="0"/>
              <a:t>, </a:t>
            </a:r>
            <a:r>
              <a:rPr lang="nl-NL" b="0" dirty="0" err="1"/>
              <a:t>takie</a:t>
            </a:r>
            <a:r>
              <a:rPr lang="nl-NL" b="0" dirty="0"/>
              <a:t> jak </a:t>
            </a:r>
            <a:r>
              <a:rPr lang="nl-NL" b="0" dirty="0" err="1"/>
              <a:t>temperatura</a:t>
            </a:r>
            <a:r>
              <a:rPr lang="nl-NL" b="0" dirty="0"/>
              <a:t> lub </a:t>
            </a:r>
            <a:r>
              <a:rPr lang="nl-NL" b="0" dirty="0" err="1"/>
              <a:t>układ</a:t>
            </a:r>
            <a:r>
              <a:rPr lang="nl-NL" b="0" dirty="0"/>
              <a:t> </a:t>
            </a:r>
            <a:r>
              <a:rPr lang="nl-NL" b="0" dirty="0" err="1"/>
              <a:t>stanowiska</a:t>
            </a:r>
            <a:r>
              <a:rPr lang="nl-NL" b="0" dirty="0"/>
              <a:t> </a:t>
            </a:r>
            <a:r>
              <a:rPr lang="nl-NL" b="0" dirty="0" err="1"/>
              <a:t>pracy</a:t>
            </a:r>
            <a:r>
              <a:rPr lang="nl-NL" b="0" dirty="0"/>
              <a:t>).</a:t>
            </a:r>
          </a:p>
          <a:p>
            <a:r>
              <a:rPr lang="nl-NL" b="0" dirty="0" err="1"/>
              <a:t>Zapytaj</a:t>
            </a:r>
            <a:r>
              <a:rPr lang="nl-NL" b="0" dirty="0"/>
              <a:t> </a:t>
            </a:r>
            <a:r>
              <a:rPr lang="nl-NL" b="0" dirty="0" err="1"/>
              <a:t>również</a:t>
            </a:r>
            <a:r>
              <a:rPr lang="nl-NL" b="0" dirty="0"/>
              <a:t> o </a:t>
            </a:r>
            <a:r>
              <a:rPr lang="nl-NL" b="0" dirty="0" err="1"/>
              <a:t>przykłady</a:t>
            </a:r>
            <a:r>
              <a:rPr lang="nl-NL" b="0" dirty="0"/>
              <a:t> </a:t>
            </a:r>
            <a:r>
              <a:rPr lang="nl-NL" b="0" dirty="0" err="1"/>
              <a:t>obciążenia</a:t>
            </a:r>
            <a:r>
              <a:rPr lang="nl-NL" b="0" dirty="0"/>
              <a:t> </a:t>
            </a:r>
            <a:r>
              <a:rPr lang="nl-NL" b="0" dirty="0" err="1"/>
              <a:t>pracą</a:t>
            </a:r>
            <a:r>
              <a:rPr lang="nl-NL" b="0" dirty="0"/>
              <a:t> (</a:t>
            </a:r>
            <a:r>
              <a:rPr lang="nl-NL" b="0" dirty="0" err="1"/>
              <a:t>takie</a:t>
            </a:r>
            <a:r>
              <a:rPr lang="nl-NL" b="0" dirty="0"/>
              <a:t> jak </a:t>
            </a:r>
            <a:r>
              <a:rPr lang="nl-NL" b="0" dirty="0" err="1"/>
              <a:t>dobra</a:t>
            </a:r>
            <a:r>
              <a:rPr lang="nl-NL" b="0" dirty="0"/>
              <a:t> </a:t>
            </a:r>
            <a:r>
              <a:rPr lang="nl-NL" b="0" dirty="0" err="1"/>
              <a:t>kondycja</a:t>
            </a:r>
            <a:r>
              <a:rPr lang="nl-NL" b="0" dirty="0"/>
              <a:t> </a:t>
            </a:r>
            <a:r>
              <a:rPr lang="nl-NL" b="0" dirty="0" err="1"/>
              <a:t>fizyczna</a:t>
            </a:r>
            <a:r>
              <a:rPr lang="nl-NL" b="0" dirty="0"/>
              <a:t>, </a:t>
            </a:r>
            <a:r>
              <a:rPr lang="nl-NL" b="0" dirty="0" err="1"/>
              <a:t>zdrowy</a:t>
            </a:r>
            <a:r>
              <a:rPr lang="nl-NL" b="0" dirty="0"/>
              <a:t> </a:t>
            </a:r>
            <a:r>
              <a:rPr lang="nl-NL" b="0" dirty="0" err="1"/>
              <a:t>styl</a:t>
            </a:r>
            <a:r>
              <a:rPr lang="nl-NL" b="0" dirty="0"/>
              <a:t> </a:t>
            </a:r>
            <a:r>
              <a:rPr lang="nl-NL" b="0" dirty="0" err="1"/>
              <a:t>życia</a:t>
            </a:r>
            <a:r>
              <a:rPr lang="nl-NL" b="0" dirty="0"/>
              <a:t>, </a:t>
            </a:r>
            <a:r>
              <a:rPr lang="nl-NL" b="0" dirty="0" err="1"/>
              <a:t>unikanie</a:t>
            </a:r>
            <a:r>
              <a:rPr lang="nl-NL" b="0" dirty="0"/>
              <a:t> </a:t>
            </a:r>
            <a:r>
              <a:rPr lang="nl-NL" b="0" dirty="0" err="1"/>
              <a:t>przeciążeń</a:t>
            </a:r>
            <a:r>
              <a:rPr lang="nl-NL" b="0" dirty="0"/>
              <a:t>, </a:t>
            </a:r>
            <a:r>
              <a:rPr lang="nl-NL" b="0" dirty="0" err="1"/>
              <a:t>unikanie</a:t>
            </a:r>
            <a:r>
              <a:rPr lang="nl-NL" b="0" dirty="0"/>
              <a:t> </a:t>
            </a:r>
            <a:r>
              <a:rPr lang="nl-NL" b="0" dirty="0" err="1"/>
              <a:t>czynników</a:t>
            </a:r>
            <a:r>
              <a:rPr lang="nl-NL" b="0" dirty="0"/>
              <a:t> </a:t>
            </a:r>
            <a:r>
              <a:rPr lang="nl-NL" b="0" dirty="0" err="1"/>
              <a:t>stresogennych</a:t>
            </a:r>
            <a:r>
              <a:rPr lang="nl-NL" b="0" dirty="0"/>
              <a:t>, </a:t>
            </a:r>
            <a:r>
              <a:rPr lang="nl-NL" b="0" dirty="0" err="1"/>
              <a:t>stosowanie</a:t>
            </a:r>
            <a:r>
              <a:rPr lang="nl-NL" b="0" dirty="0"/>
              <a:t> </a:t>
            </a:r>
            <a:r>
              <a:rPr lang="nl-NL" b="0" dirty="0" err="1"/>
              <a:t>dobrych</a:t>
            </a:r>
            <a:r>
              <a:rPr lang="nl-NL" b="0" dirty="0"/>
              <a:t> </a:t>
            </a:r>
            <a:r>
              <a:rPr lang="nl-NL" b="0" dirty="0" err="1"/>
              <a:t>technik</a:t>
            </a:r>
            <a:r>
              <a:rPr lang="nl-NL" b="0" dirty="0"/>
              <a:t> </a:t>
            </a:r>
            <a:r>
              <a:rPr lang="nl-NL" b="0" dirty="0" err="1"/>
              <a:t>pracy</a:t>
            </a:r>
            <a:r>
              <a:rPr lang="nl-NL" b="0" dirty="0"/>
              <a:t>).</a:t>
            </a:r>
          </a:p>
          <a:p>
            <a:endParaRPr lang="nl-NL" b="0" dirty="0"/>
          </a:p>
          <a:p>
            <a:r>
              <a:rPr lang="nl-NL" b="0" dirty="0" err="1"/>
              <a:t>Obciążenie</a:t>
            </a:r>
            <a:r>
              <a:rPr lang="nl-NL" b="0" dirty="0"/>
              <a:t> </a:t>
            </a:r>
            <a:r>
              <a:rPr lang="nl-NL" b="0" dirty="0" err="1"/>
              <a:t>pracą</a:t>
            </a:r>
            <a:endParaRPr lang="nl-NL" b="0" dirty="0"/>
          </a:p>
          <a:p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czym</a:t>
            </a:r>
            <a:r>
              <a:rPr lang="nl-NL" b="0" dirty="0"/>
              <a:t> </a:t>
            </a:r>
            <a:r>
              <a:rPr lang="nl-NL" b="0" dirty="0" err="1"/>
              <a:t>musisz</a:t>
            </a:r>
            <a:r>
              <a:rPr lang="nl-NL" b="0" dirty="0"/>
              <a:t> </a:t>
            </a:r>
            <a:r>
              <a:rPr lang="nl-NL" b="0" dirty="0" err="1"/>
              <a:t>sobie</a:t>
            </a:r>
            <a:r>
              <a:rPr lang="nl-NL" b="0" dirty="0"/>
              <a:t> </a:t>
            </a:r>
            <a:r>
              <a:rPr lang="nl-NL" b="0" dirty="0" err="1"/>
              <a:t>poradzić</a:t>
            </a:r>
            <a:endParaRPr lang="nl-NL" b="0" dirty="0"/>
          </a:p>
          <a:p>
            <a:endParaRPr lang="nl-NL" b="0" dirty="0"/>
          </a:p>
          <a:p>
            <a:r>
              <a:rPr lang="nl-NL" b="0" dirty="0" err="1"/>
              <a:t>Możliwości</a:t>
            </a:r>
            <a:endParaRPr lang="nl-NL" b="0" dirty="0"/>
          </a:p>
          <a:p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czym</a:t>
            </a:r>
            <a:r>
              <a:rPr lang="nl-NL" b="0" dirty="0"/>
              <a:t> </a:t>
            </a:r>
            <a:r>
              <a:rPr lang="nl-NL" b="0" dirty="0" err="1"/>
              <a:t>możesz</a:t>
            </a:r>
            <a:r>
              <a:rPr lang="nl-NL" b="0" dirty="0"/>
              <a:t> </a:t>
            </a:r>
            <a:r>
              <a:rPr lang="nl-NL" b="0" dirty="0" err="1"/>
              <a:t>sobie</a:t>
            </a:r>
            <a:r>
              <a:rPr lang="nl-NL" b="0" dirty="0"/>
              <a:t> </a:t>
            </a:r>
            <a:r>
              <a:rPr lang="nl-NL" b="0" dirty="0" err="1"/>
              <a:t>poradzić</a:t>
            </a:r>
            <a:r>
              <a:rPr lang="nl-NL" b="0" dirty="0"/>
              <a:t> (</a:t>
            </a:r>
            <a:r>
              <a:rPr lang="nl-NL" b="0" dirty="0" err="1"/>
              <a:t>zarówno</a:t>
            </a:r>
            <a:r>
              <a:rPr lang="nl-NL" b="0" dirty="0"/>
              <a:t> </a:t>
            </a:r>
            <a:r>
              <a:rPr lang="nl-NL" b="0" dirty="0" err="1"/>
              <a:t>fizycznie</a:t>
            </a:r>
            <a:r>
              <a:rPr lang="nl-NL" b="0" dirty="0"/>
              <a:t>, jak i </a:t>
            </a:r>
            <a:r>
              <a:rPr lang="nl-NL" b="0" dirty="0" err="1"/>
              <a:t>psychicznie</a:t>
            </a:r>
            <a:r>
              <a:rPr lang="nl-NL" b="0" dirty="0"/>
              <a:t>)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1676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Brak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równowagi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pojawia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się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gdy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przekraczasz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swoje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granice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!</a:t>
            </a: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Za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duże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obciążenie</a:t>
            </a: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Lub</a:t>
            </a: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Za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mała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odporność</a:t>
            </a: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Tracisz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równowagę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gdy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przekraczasz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swoje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granice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! Nie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wszyscy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są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równie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silni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i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sprawni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wyjaśnia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różnice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między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pracownikami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;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rozważmy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na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przykład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różnice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między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młodymi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starszymi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Wraz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wiekiem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odporność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fizyczna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zazwyczaj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) po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prostu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spada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W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rezultacie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starszy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kolega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może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być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w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stanie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wykonywać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wszystkich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zadań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fizycznych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tak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szybko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lub tak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intensywnie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jak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młodszy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Ta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różnica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występuje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również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między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mężczyznami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i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kobietami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Kobiety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zazwyczaj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)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mają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po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prostu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niższą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odporność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fizyczną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niż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mężczyźni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Oczywiście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istnieją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wyjątki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...</a:t>
            </a:r>
          </a:p>
          <a:p>
            <a:pPr eaLnBrk="1" hangingPunct="1">
              <a:spcBef>
                <a:spcPts val="1750"/>
              </a:spcBef>
            </a:pPr>
            <a:endParaRPr lang="nl-NL" altLang="nl-NL" sz="1200" noProof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spcBef>
                <a:spcPts val="1750"/>
              </a:spcBef>
            </a:pP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Ważne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jest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wziąć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pod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uwagę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te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różnice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a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także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spadek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odporności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Kiedy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jesteś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młody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myślisz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że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możesz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sobie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ze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wszystkim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poradzić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ale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czy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będziesz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w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stanie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utrzymać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ten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stan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do 67.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roku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życia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?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Podejmij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odpowiednie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kroki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już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teraz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aby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uniknąć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wyczerpania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 w </a:t>
            </a:r>
            <a:r>
              <a:rPr lang="nl-NL" altLang="nl-NL" sz="1200" noProof="0" dirty="0" err="1">
                <a:solidFill>
                  <a:srgbClr val="000000"/>
                </a:solidFill>
                <a:latin typeface="Calibri" panose="020F0502020204030204" pitchFamily="34" charset="0"/>
              </a:rPr>
              <a:t>przyszłości</a:t>
            </a:r>
            <a:r>
              <a:rPr lang="nl-NL" altLang="nl-NL" sz="1200" noProof="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023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Instrukcje</a:t>
            </a:r>
            <a:endParaRPr lang="nl-NL" dirty="0"/>
          </a:p>
          <a:p>
            <a:r>
              <a:rPr lang="nl-NL" dirty="0"/>
              <a:t>W </a:t>
            </a:r>
            <a:r>
              <a:rPr lang="nl-NL" dirty="0" err="1"/>
              <a:t>następnej</a:t>
            </a:r>
            <a:r>
              <a:rPr lang="nl-NL" dirty="0"/>
              <a:t> </a:t>
            </a:r>
            <a:r>
              <a:rPr lang="nl-NL" dirty="0" err="1"/>
              <a:t>sekcji</a:t>
            </a:r>
            <a:r>
              <a:rPr lang="nl-NL" dirty="0"/>
              <a:t> </a:t>
            </a:r>
            <a:r>
              <a:rPr lang="nl-NL" dirty="0" err="1"/>
              <a:t>zagłębimy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w </a:t>
            </a:r>
            <a:r>
              <a:rPr lang="nl-NL" dirty="0" err="1"/>
              <a:t>kilka</a:t>
            </a:r>
            <a:r>
              <a:rPr lang="nl-NL" dirty="0"/>
              <a:t> </a:t>
            </a:r>
            <a:r>
              <a:rPr lang="nl-NL" dirty="0" err="1"/>
              <a:t>stresujących</a:t>
            </a:r>
            <a:r>
              <a:rPr lang="nl-NL" dirty="0"/>
              <a:t> </a:t>
            </a:r>
            <a:r>
              <a:rPr lang="nl-NL" dirty="0" err="1"/>
              <a:t>czynności</a:t>
            </a:r>
            <a:r>
              <a:rPr lang="nl-NL" dirty="0"/>
              <a:t>, w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podnoszenie</a:t>
            </a:r>
            <a:r>
              <a:rPr lang="nl-NL" dirty="0"/>
              <a:t>, </a:t>
            </a:r>
            <a:r>
              <a:rPr lang="nl-NL" dirty="0" err="1"/>
              <a:t>pchanie</a:t>
            </a:r>
            <a:r>
              <a:rPr lang="nl-NL" dirty="0"/>
              <a:t> i </a:t>
            </a:r>
            <a:r>
              <a:rPr lang="nl-NL" dirty="0" err="1"/>
              <a:t>ciągnięcie</a:t>
            </a:r>
            <a:r>
              <a:rPr lang="nl-NL" dirty="0"/>
              <a:t> </a:t>
            </a:r>
            <a:r>
              <a:rPr lang="nl-NL" dirty="0" err="1"/>
              <a:t>oraz</a:t>
            </a:r>
            <a:r>
              <a:rPr lang="nl-NL" dirty="0"/>
              <a:t> </a:t>
            </a:r>
            <a:r>
              <a:rPr lang="nl-NL" dirty="0" err="1"/>
              <a:t>stresujące</a:t>
            </a:r>
            <a:r>
              <a:rPr lang="nl-NL" dirty="0"/>
              <a:t> </a:t>
            </a:r>
            <a:r>
              <a:rPr lang="nl-NL" dirty="0" err="1"/>
              <a:t>pozycje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 err="1"/>
              <a:t>Podnoszenie</a:t>
            </a:r>
            <a:r>
              <a:rPr lang="nl-NL" dirty="0"/>
              <a:t> </a:t>
            </a:r>
            <a:r>
              <a:rPr lang="nl-NL" dirty="0" err="1"/>
              <a:t>polega</a:t>
            </a:r>
            <a:r>
              <a:rPr lang="nl-NL" dirty="0"/>
              <a:t> na </a:t>
            </a:r>
            <a:r>
              <a:rPr lang="nl-NL" dirty="0" err="1"/>
              <a:t>chwytaniu</a:t>
            </a:r>
            <a:r>
              <a:rPr lang="nl-NL" dirty="0"/>
              <a:t> </a:t>
            </a:r>
            <a:r>
              <a:rPr lang="nl-NL" dirty="0" err="1"/>
              <a:t>przedmiotu</a:t>
            </a:r>
            <a:r>
              <a:rPr lang="nl-NL" dirty="0"/>
              <a:t> </a:t>
            </a:r>
            <a:r>
              <a:rPr lang="nl-NL" dirty="0" err="1"/>
              <a:t>ręką</a:t>
            </a:r>
            <a:r>
              <a:rPr lang="nl-NL" dirty="0"/>
              <a:t> (</a:t>
            </a:r>
            <a:r>
              <a:rPr lang="nl-NL" dirty="0" err="1"/>
              <a:t>rękami</a:t>
            </a:r>
            <a:r>
              <a:rPr lang="nl-NL" dirty="0"/>
              <a:t>), a </a:t>
            </a:r>
            <a:r>
              <a:rPr lang="nl-NL" dirty="0" err="1"/>
              <a:t>następnie</a:t>
            </a:r>
            <a:r>
              <a:rPr lang="nl-NL" dirty="0"/>
              <a:t> </a:t>
            </a:r>
            <a:r>
              <a:rPr lang="nl-NL" dirty="0" err="1"/>
              <a:t>przenoszeniu</a:t>
            </a:r>
            <a:r>
              <a:rPr lang="nl-NL" dirty="0"/>
              <a:t> go w </a:t>
            </a:r>
            <a:r>
              <a:rPr lang="nl-NL" dirty="0" err="1"/>
              <a:t>pionie</a:t>
            </a:r>
            <a:r>
              <a:rPr lang="nl-NL" dirty="0"/>
              <a:t> </a:t>
            </a:r>
            <a:r>
              <a:rPr lang="nl-NL" dirty="0" err="1"/>
              <a:t>bez</a:t>
            </a:r>
            <a:r>
              <a:rPr lang="nl-NL" dirty="0"/>
              <a:t> </a:t>
            </a:r>
            <a:r>
              <a:rPr lang="nl-NL" dirty="0" err="1"/>
              <a:t>pomocy</a:t>
            </a:r>
            <a:r>
              <a:rPr lang="nl-NL" dirty="0"/>
              <a:t> </a:t>
            </a:r>
            <a:r>
              <a:rPr lang="nl-NL" dirty="0" err="1"/>
              <a:t>mechanicznej</a:t>
            </a:r>
            <a:r>
              <a:rPr lang="nl-NL" dirty="0"/>
              <a:t> i </a:t>
            </a:r>
            <a:r>
              <a:rPr lang="nl-NL" dirty="0" err="1"/>
              <a:t>bez</a:t>
            </a:r>
            <a:r>
              <a:rPr lang="nl-NL" dirty="0"/>
              <a:t> </a:t>
            </a:r>
            <a:r>
              <a:rPr lang="nl-NL" dirty="0" err="1"/>
              <a:t>chodzenia</a:t>
            </a:r>
            <a:r>
              <a:rPr lang="nl-NL" dirty="0"/>
              <a:t> </a:t>
            </a:r>
            <a:r>
              <a:rPr lang="nl-NL" dirty="0" err="1"/>
              <a:t>osoby</a:t>
            </a:r>
            <a:r>
              <a:rPr lang="nl-NL" dirty="0"/>
              <a:t> </a:t>
            </a:r>
            <a:r>
              <a:rPr lang="nl-NL" dirty="0" err="1"/>
              <a:t>wykonującej</a:t>
            </a:r>
            <a:r>
              <a:rPr lang="nl-NL" dirty="0"/>
              <a:t> </a:t>
            </a:r>
            <a:r>
              <a:rPr lang="nl-NL" dirty="0" err="1"/>
              <a:t>zadanie</a:t>
            </a:r>
            <a:r>
              <a:rPr lang="nl-NL" dirty="0"/>
              <a:t>. W </a:t>
            </a:r>
            <a:r>
              <a:rPr lang="nl-NL" dirty="0" err="1"/>
              <a:t>branży</a:t>
            </a:r>
            <a:r>
              <a:rPr lang="nl-NL" dirty="0"/>
              <a:t> </a:t>
            </a:r>
            <a:r>
              <a:rPr lang="nl-NL" dirty="0" err="1"/>
              <a:t>obróbki</a:t>
            </a:r>
            <a:r>
              <a:rPr lang="nl-NL" dirty="0"/>
              <a:t> </a:t>
            </a:r>
            <a:r>
              <a:rPr lang="nl-NL" dirty="0" err="1"/>
              <a:t>metali</a:t>
            </a:r>
            <a:r>
              <a:rPr lang="nl-NL" dirty="0"/>
              <a:t> i </a:t>
            </a:r>
            <a:r>
              <a:rPr lang="nl-NL" dirty="0" err="1"/>
              <a:t>elektrotechniki</a:t>
            </a:r>
            <a:r>
              <a:rPr lang="nl-NL" dirty="0"/>
              <a:t> </a:t>
            </a:r>
            <a:r>
              <a:rPr lang="nl-NL" dirty="0" err="1"/>
              <a:t>pracownicy</a:t>
            </a:r>
            <a:r>
              <a:rPr lang="nl-NL" dirty="0"/>
              <a:t> </a:t>
            </a:r>
            <a:r>
              <a:rPr lang="nl-NL" dirty="0" err="1"/>
              <a:t>regularnie</a:t>
            </a:r>
            <a:r>
              <a:rPr lang="nl-NL" dirty="0"/>
              <a:t> </a:t>
            </a:r>
            <a:r>
              <a:rPr lang="nl-NL" dirty="0" err="1"/>
              <a:t>podnoszą</a:t>
            </a:r>
            <a:r>
              <a:rPr lang="nl-NL" dirty="0"/>
              <a:t> </a:t>
            </a:r>
            <a:r>
              <a:rPr lang="nl-NL" dirty="0" err="1"/>
              <a:t>ciężary</a:t>
            </a:r>
            <a:r>
              <a:rPr lang="nl-NL" dirty="0"/>
              <a:t> </a:t>
            </a:r>
            <a:r>
              <a:rPr lang="nl-NL" dirty="0" err="1"/>
              <a:t>podczas</a:t>
            </a:r>
            <a:r>
              <a:rPr lang="nl-NL" dirty="0"/>
              <a:t> </a:t>
            </a:r>
            <a:r>
              <a:rPr lang="nl-NL" dirty="0" err="1"/>
              <a:t>wykonywania</a:t>
            </a:r>
            <a:r>
              <a:rPr lang="nl-NL" dirty="0"/>
              <a:t> </a:t>
            </a:r>
            <a:r>
              <a:rPr lang="nl-NL" dirty="0" err="1"/>
              <a:t>swojej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 </a:t>
            </a:r>
            <a:r>
              <a:rPr lang="nl-NL" dirty="0" err="1"/>
              <a:t>Przykładami</a:t>
            </a:r>
            <a:r>
              <a:rPr lang="nl-NL" dirty="0"/>
              <a:t> </a:t>
            </a:r>
            <a:r>
              <a:rPr lang="nl-NL" dirty="0" err="1"/>
              <a:t>sytuacji</a:t>
            </a:r>
            <a:r>
              <a:rPr lang="nl-NL" dirty="0"/>
              <a:t> </a:t>
            </a:r>
            <a:r>
              <a:rPr lang="nl-NL" dirty="0" err="1"/>
              <a:t>związanych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podnoszeniem</a:t>
            </a:r>
            <a:r>
              <a:rPr lang="nl-NL" dirty="0"/>
              <a:t> </a:t>
            </a:r>
            <a:r>
              <a:rPr lang="nl-NL" dirty="0" err="1"/>
              <a:t>ciężarów</a:t>
            </a:r>
            <a:r>
              <a:rPr lang="nl-NL" dirty="0"/>
              <a:t> </a:t>
            </a:r>
            <a:r>
              <a:rPr lang="nl-NL" dirty="0" err="1"/>
              <a:t>są</a:t>
            </a:r>
            <a:r>
              <a:rPr lang="nl-NL" dirty="0"/>
              <a:t> </a:t>
            </a:r>
            <a:r>
              <a:rPr lang="nl-NL" dirty="0" err="1"/>
              <a:t>załadunek</a:t>
            </a:r>
            <a:r>
              <a:rPr lang="nl-NL" dirty="0"/>
              <a:t> i </a:t>
            </a:r>
            <a:r>
              <a:rPr lang="nl-NL" dirty="0" err="1"/>
              <a:t>rozładunek</a:t>
            </a:r>
            <a:r>
              <a:rPr lang="nl-NL" dirty="0"/>
              <a:t> </a:t>
            </a:r>
            <a:r>
              <a:rPr lang="nl-NL" dirty="0" err="1"/>
              <a:t>produktów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maszyn</a:t>
            </a:r>
            <a:r>
              <a:rPr lang="nl-NL" dirty="0"/>
              <a:t>, </a:t>
            </a:r>
            <a:r>
              <a:rPr lang="nl-NL" dirty="0" err="1"/>
              <a:t>montaż</a:t>
            </a:r>
            <a:r>
              <a:rPr lang="nl-NL" dirty="0"/>
              <a:t> </a:t>
            </a:r>
            <a:r>
              <a:rPr lang="nl-NL" dirty="0" err="1"/>
              <a:t>oraz</a:t>
            </a:r>
            <a:r>
              <a:rPr lang="nl-NL" dirty="0"/>
              <a:t> </a:t>
            </a:r>
            <a:r>
              <a:rPr lang="nl-NL" dirty="0" err="1"/>
              <a:t>wymiana</a:t>
            </a:r>
            <a:r>
              <a:rPr lang="nl-NL" dirty="0"/>
              <a:t> </a:t>
            </a:r>
            <a:r>
              <a:rPr lang="nl-NL" dirty="0" err="1"/>
              <a:t>narzędzi</a:t>
            </a:r>
            <a:r>
              <a:rPr lang="nl-NL" dirty="0"/>
              <a:t> w </a:t>
            </a:r>
            <a:r>
              <a:rPr lang="nl-NL" dirty="0" err="1"/>
              <a:t>maszynach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601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Instrukcje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Pracownicy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branży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metalowej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elektrotechnicznej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regularnie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przedmioty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podczas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swoich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obowiązków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Przykładami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sytuacji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wymagających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załadunek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rozładunek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produktów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maszyn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montaż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wymiana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narzędzi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maszynach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rtl="0"/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dotyczące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podnoszenia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Maksymalny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udźwig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wynosi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kg,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zależności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częstotliwości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wysokości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rtl="0"/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Przedmioty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powyżej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mogą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podnoszone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wyłącznie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pomocą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urządzeń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wspomagających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osób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maksymalny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udźwig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osobę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może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przekraczać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95106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 err="1"/>
              <a:t>Instrukcje</a:t>
            </a: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Na </a:t>
            </a:r>
            <a:r>
              <a:rPr lang="nl-NL" dirty="0" err="1"/>
              <a:t>zdjęciach</a:t>
            </a:r>
            <a:r>
              <a:rPr lang="nl-NL" dirty="0"/>
              <a:t> </a:t>
            </a:r>
            <a:r>
              <a:rPr lang="nl-NL" dirty="0" err="1"/>
              <a:t>widać</a:t>
            </a:r>
            <a:r>
              <a:rPr lang="nl-NL" dirty="0"/>
              <a:t> </a:t>
            </a:r>
            <a:r>
              <a:rPr lang="nl-NL" dirty="0" err="1"/>
              <a:t>dwóch</a:t>
            </a:r>
            <a:r>
              <a:rPr lang="nl-NL" dirty="0"/>
              <a:t> </a:t>
            </a:r>
            <a:r>
              <a:rPr lang="nl-NL" dirty="0" err="1"/>
              <a:t>pracowników</a:t>
            </a:r>
            <a:r>
              <a:rPr lang="nl-NL" dirty="0"/>
              <a:t> </a:t>
            </a:r>
            <a:r>
              <a:rPr lang="nl-NL" dirty="0" err="1"/>
              <a:t>szlifujących</a:t>
            </a:r>
            <a:r>
              <a:rPr lang="nl-NL" dirty="0"/>
              <a:t> </a:t>
            </a:r>
            <a:r>
              <a:rPr lang="nl-NL" dirty="0" err="1"/>
              <a:t>ostrza</a:t>
            </a:r>
            <a:r>
              <a:rPr lang="nl-NL" dirty="0"/>
              <a:t>. Co </a:t>
            </a:r>
            <a:r>
              <a:rPr lang="nl-NL" dirty="0" err="1"/>
              <a:t>zauważasz</a:t>
            </a:r>
            <a:r>
              <a:rPr lang="nl-NL" dirty="0"/>
              <a:t> w </a:t>
            </a:r>
            <a:r>
              <a:rPr lang="nl-NL" dirty="0" err="1"/>
              <a:t>ich</a:t>
            </a:r>
            <a:r>
              <a:rPr lang="nl-NL" dirty="0"/>
              <a:t> </a:t>
            </a:r>
            <a:r>
              <a:rPr lang="nl-NL" dirty="0" err="1"/>
              <a:t>pozycjach</a:t>
            </a:r>
            <a:r>
              <a:rPr lang="nl-NL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 err="1"/>
              <a:t>Obaj</a:t>
            </a:r>
            <a:r>
              <a:rPr lang="nl-NL" dirty="0"/>
              <a:t> </a:t>
            </a:r>
            <a:r>
              <a:rPr lang="nl-NL" dirty="0" err="1"/>
              <a:t>pracownicy</a:t>
            </a:r>
            <a:r>
              <a:rPr lang="nl-NL" dirty="0"/>
              <a:t> </a:t>
            </a:r>
            <a:r>
              <a:rPr lang="nl-NL" dirty="0" err="1"/>
              <a:t>opierają</a:t>
            </a:r>
            <a:r>
              <a:rPr lang="nl-NL" dirty="0"/>
              <a:t> </a:t>
            </a:r>
            <a:r>
              <a:rPr lang="nl-NL" dirty="0" err="1"/>
              <a:t>ramiona</a:t>
            </a:r>
            <a:r>
              <a:rPr lang="nl-NL" dirty="0"/>
              <a:t> na </a:t>
            </a:r>
            <a:r>
              <a:rPr lang="nl-NL" dirty="0" err="1"/>
              <a:t>kolanach</a:t>
            </a:r>
            <a:r>
              <a:rPr lang="nl-NL" dirty="0"/>
              <a:t>. </a:t>
            </a:r>
            <a:r>
              <a:rPr lang="nl-NL" dirty="0" err="1"/>
              <a:t>Ramię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przecież</a:t>
            </a:r>
            <a:r>
              <a:rPr lang="nl-NL" dirty="0"/>
              <a:t> </a:t>
            </a:r>
            <a:r>
              <a:rPr lang="nl-NL" dirty="0" err="1"/>
              <a:t>ciężką</a:t>
            </a:r>
            <a:r>
              <a:rPr lang="nl-NL" dirty="0"/>
              <a:t> </a:t>
            </a:r>
            <a:r>
              <a:rPr lang="nl-NL" dirty="0" err="1"/>
              <a:t>częścią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 (5–6% </a:t>
            </a:r>
            <a:r>
              <a:rPr lang="nl-NL" dirty="0" err="1"/>
              <a:t>całkowitej</a:t>
            </a:r>
            <a:r>
              <a:rPr lang="nl-NL" dirty="0"/>
              <a:t> </a:t>
            </a:r>
            <a:r>
              <a:rPr lang="nl-NL" dirty="0" err="1"/>
              <a:t>masy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), </a:t>
            </a:r>
            <a:r>
              <a:rPr lang="nl-NL" dirty="0" err="1"/>
              <a:t>wymagającą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nas</a:t>
            </a:r>
            <a:r>
              <a:rPr lang="nl-NL" dirty="0"/>
              <a:t> </a:t>
            </a:r>
            <a:r>
              <a:rPr lang="nl-NL" dirty="0" err="1"/>
              <a:t>uniesienia</a:t>
            </a:r>
            <a:r>
              <a:rPr lang="nl-NL" dirty="0"/>
              <a:t> </a:t>
            </a:r>
            <a:r>
              <a:rPr lang="nl-NL" dirty="0" err="1"/>
              <a:t>ciężaru</a:t>
            </a:r>
            <a:r>
              <a:rPr lang="nl-NL" dirty="0"/>
              <a:t> </a:t>
            </a:r>
            <a:r>
              <a:rPr lang="nl-NL" dirty="0" err="1"/>
              <a:t>ostrza</a:t>
            </a:r>
            <a:r>
              <a:rPr lang="nl-NL" dirty="0"/>
              <a:t>. </a:t>
            </a:r>
            <a:r>
              <a:rPr lang="nl-NL" dirty="0" err="1"/>
              <a:t>Rezultat</a:t>
            </a:r>
            <a:r>
              <a:rPr lang="nl-NL" dirty="0"/>
              <a:t>: </a:t>
            </a:r>
            <a:r>
              <a:rPr lang="nl-NL" dirty="0" err="1"/>
              <a:t>pracownik</a:t>
            </a:r>
            <a:r>
              <a:rPr lang="nl-NL" dirty="0"/>
              <a:t> </a:t>
            </a:r>
            <a:r>
              <a:rPr lang="nl-NL" dirty="0" err="1"/>
              <a:t>pochyla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do </a:t>
            </a:r>
            <a:r>
              <a:rPr lang="nl-NL" dirty="0" err="1"/>
              <a:t>przodu</a:t>
            </a:r>
            <a:r>
              <a:rPr lang="nl-NL" dirty="0"/>
              <a:t>, co </a:t>
            </a:r>
            <a:r>
              <a:rPr lang="nl-NL" dirty="0" err="1"/>
              <a:t>powoduje</a:t>
            </a:r>
            <a:r>
              <a:rPr lang="nl-NL" dirty="0"/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 err="1"/>
              <a:t>Pracownik</a:t>
            </a:r>
            <a:r>
              <a:rPr lang="nl-NL" dirty="0"/>
              <a:t> po </a:t>
            </a:r>
            <a:r>
              <a:rPr lang="nl-NL" dirty="0" err="1"/>
              <a:t>lewej</a:t>
            </a:r>
            <a:r>
              <a:rPr lang="nl-NL" dirty="0"/>
              <a:t> </a:t>
            </a:r>
            <a:r>
              <a:rPr lang="nl-NL" dirty="0" err="1"/>
              <a:t>stronie</a:t>
            </a:r>
            <a:r>
              <a:rPr lang="nl-NL" dirty="0"/>
              <a:t> ma </a:t>
            </a:r>
            <a:r>
              <a:rPr lang="nl-NL" dirty="0" err="1"/>
              <a:t>idealnie</a:t>
            </a:r>
            <a:r>
              <a:rPr lang="nl-NL" dirty="0"/>
              <a:t> proste </a:t>
            </a:r>
            <a:r>
              <a:rPr lang="nl-NL" dirty="0" err="1"/>
              <a:t>plecy</a:t>
            </a:r>
            <a:r>
              <a:rPr lang="nl-NL" dirty="0"/>
              <a:t> i </a:t>
            </a:r>
            <a:r>
              <a:rPr lang="nl-NL" dirty="0" err="1"/>
              <a:t>wyraźnie</a:t>
            </a:r>
            <a:r>
              <a:rPr lang="nl-NL" dirty="0"/>
              <a:t> </a:t>
            </a:r>
            <a:r>
              <a:rPr lang="nl-NL" dirty="0" err="1"/>
              <a:t>zgiętą</a:t>
            </a:r>
            <a:r>
              <a:rPr lang="nl-NL" dirty="0"/>
              <a:t> </a:t>
            </a:r>
            <a:r>
              <a:rPr lang="nl-NL" dirty="0" err="1"/>
              <a:t>miednicę</a:t>
            </a:r>
            <a:r>
              <a:rPr lang="nl-NL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 err="1"/>
              <a:t>Pracownik</a:t>
            </a:r>
            <a:r>
              <a:rPr lang="nl-NL" dirty="0"/>
              <a:t> po </a:t>
            </a:r>
            <a:r>
              <a:rPr lang="nl-NL" dirty="0" err="1"/>
              <a:t>prawej</a:t>
            </a:r>
            <a:r>
              <a:rPr lang="nl-NL" dirty="0"/>
              <a:t> </a:t>
            </a:r>
            <a:r>
              <a:rPr lang="nl-NL" dirty="0" err="1"/>
              <a:t>stronie</a:t>
            </a:r>
            <a:r>
              <a:rPr lang="nl-NL" dirty="0"/>
              <a:t> ma </a:t>
            </a:r>
            <a:r>
              <a:rPr lang="nl-NL" dirty="0" err="1"/>
              <a:t>plecy</a:t>
            </a:r>
            <a:r>
              <a:rPr lang="nl-NL" dirty="0"/>
              <a:t> </a:t>
            </a:r>
            <a:r>
              <a:rPr lang="nl-NL" dirty="0" err="1"/>
              <a:t>całkowicie</a:t>
            </a:r>
            <a:r>
              <a:rPr lang="nl-NL" dirty="0"/>
              <a:t> </a:t>
            </a:r>
            <a:r>
              <a:rPr lang="nl-NL" dirty="0" err="1"/>
              <a:t>wygięte</a:t>
            </a:r>
            <a:r>
              <a:rPr lang="nl-NL" dirty="0"/>
              <a:t> w </a:t>
            </a:r>
            <a:r>
              <a:rPr lang="nl-NL" dirty="0" err="1"/>
              <a:t>kształt</a:t>
            </a:r>
            <a:r>
              <a:rPr lang="nl-NL" dirty="0"/>
              <a:t> </a:t>
            </a:r>
            <a:r>
              <a:rPr lang="nl-NL" dirty="0" err="1"/>
              <a:t>litery</a:t>
            </a:r>
            <a:r>
              <a:rPr lang="nl-NL" dirty="0"/>
              <a:t> C.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dirty="0"/>
              <a:t>W </a:t>
            </a:r>
            <a:r>
              <a:rPr lang="nl-NL" dirty="0" err="1"/>
              <a:t>obu</a:t>
            </a:r>
            <a:r>
              <a:rPr lang="nl-NL" dirty="0"/>
              <a:t> </a:t>
            </a:r>
            <a:r>
              <a:rPr lang="nl-NL" dirty="0" err="1"/>
              <a:t>przypadkach</a:t>
            </a:r>
            <a:r>
              <a:rPr lang="nl-NL" dirty="0"/>
              <a:t> </a:t>
            </a:r>
            <a:r>
              <a:rPr lang="nl-NL" dirty="0" err="1"/>
              <a:t>obserwujemy</a:t>
            </a:r>
            <a:r>
              <a:rPr lang="nl-NL" dirty="0"/>
              <a:t> </a:t>
            </a:r>
            <a:r>
              <a:rPr lang="nl-NL" dirty="0" err="1"/>
              <a:t>znaczne</a:t>
            </a:r>
            <a:r>
              <a:rPr lang="nl-NL" dirty="0"/>
              <a:t> </a:t>
            </a:r>
            <a:r>
              <a:rPr lang="nl-NL" dirty="0" err="1"/>
              <a:t>obciążenie</a:t>
            </a:r>
            <a:r>
              <a:rPr lang="nl-NL" dirty="0"/>
              <a:t> </a:t>
            </a:r>
            <a:r>
              <a:rPr lang="nl-NL" dirty="0" err="1"/>
              <a:t>szyi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7895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Instrukcje</a:t>
            </a:r>
            <a:r>
              <a:rPr lang="nl-NL" b="0" dirty="0"/>
              <a:t>: </a:t>
            </a:r>
            <a:r>
              <a:rPr lang="nl-NL" b="0" dirty="0" err="1"/>
              <a:t>Zapytaj</a:t>
            </a:r>
            <a:r>
              <a:rPr lang="nl-NL" b="0" dirty="0"/>
              <a:t> </a:t>
            </a:r>
            <a:r>
              <a:rPr lang="nl-NL" b="0" dirty="0" err="1"/>
              <a:t>uczestników</a:t>
            </a:r>
            <a:r>
              <a:rPr lang="nl-NL" b="0" dirty="0"/>
              <a:t>, </a:t>
            </a:r>
            <a:r>
              <a:rPr lang="nl-NL" b="0" dirty="0" err="1"/>
              <a:t>jakiej</a:t>
            </a:r>
            <a:r>
              <a:rPr lang="nl-NL" b="0" dirty="0"/>
              <a:t> </a:t>
            </a:r>
            <a:r>
              <a:rPr lang="nl-NL" b="0" dirty="0" err="1"/>
              <a:t>techniki</a:t>
            </a:r>
            <a:r>
              <a:rPr lang="nl-NL" b="0" dirty="0"/>
              <a:t> </a:t>
            </a:r>
            <a:r>
              <a:rPr lang="nl-NL" b="0" dirty="0" err="1"/>
              <a:t>mogą</a:t>
            </a:r>
            <a:r>
              <a:rPr lang="nl-NL" b="0" dirty="0"/>
              <a:t> </a:t>
            </a:r>
            <a:r>
              <a:rPr lang="nl-NL" b="0" dirty="0" err="1"/>
              <a:t>używać</a:t>
            </a:r>
            <a:r>
              <a:rPr lang="nl-NL" b="0" dirty="0"/>
              <a:t>, </a:t>
            </a:r>
            <a:r>
              <a:rPr lang="nl-NL" b="0" dirty="0" err="1"/>
              <a:t>jeśli</a:t>
            </a:r>
            <a:r>
              <a:rPr lang="nl-NL" b="0" dirty="0"/>
              <a:t> </a:t>
            </a:r>
            <a:r>
              <a:rPr lang="nl-NL" b="0" dirty="0" err="1"/>
              <a:t>regularnie</a:t>
            </a:r>
            <a:r>
              <a:rPr lang="nl-NL" b="0" dirty="0"/>
              <a:t> </a:t>
            </a:r>
            <a:r>
              <a:rPr lang="nl-NL" b="0" dirty="0" err="1"/>
              <a:t>podnosisz</a:t>
            </a:r>
            <a:r>
              <a:rPr lang="nl-NL" b="0" dirty="0"/>
              <a:t> </a:t>
            </a:r>
            <a:r>
              <a:rPr lang="nl-NL" b="0" dirty="0" err="1"/>
              <a:t>ciężary</a:t>
            </a:r>
            <a:r>
              <a:rPr lang="nl-NL" b="0" dirty="0"/>
              <a:t>. I… </a:t>
            </a:r>
            <a:r>
              <a:rPr lang="nl-NL" b="0" dirty="0" err="1"/>
              <a:t>jakiej</a:t>
            </a:r>
            <a:r>
              <a:rPr lang="nl-NL" b="0" dirty="0"/>
              <a:t> </a:t>
            </a:r>
            <a:r>
              <a:rPr lang="nl-NL" b="0" dirty="0" err="1"/>
              <a:t>techniki</a:t>
            </a:r>
            <a:r>
              <a:rPr lang="nl-NL" b="0" dirty="0"/>
              <a:t> </a:t>
            </a:r>
            <a:r>
              <a:rPr lang="nl-NL" b="0" dirty="0" err="1"/>
              <a:t>używają</a:t>
            </a:r>
            <a:r>
              <a:rPr lang="nl-NL" b="0" dirty="0"/>
              <a:t> w </a:t>
            </a:r>
            <a:r>
              <a:rPr lang="nl-NL" b="0" dirty="0" err="1"/>
              <a:t>praktyce</a:t>
            </a:r>
            <a:r>
              <a:rPr lang="nl-NL" b="0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Odpowiedź</a:t>
            </a:r>
            <a:r>
              <a:rPr lang="nl-NL" b="0" dirty="0"/>
              <a:t>: C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Prawidłowa</a:t>
            </a:r>
            <a:r>
              <a:rPr lang="nl-NL" b="0" dirty="0"/>
              <a:t> </a:t>
            </a:r>
            <a:r>
              <a:rPr lang="nl-NL" b="0" dirty="0" err="1"/>
              <a:t>technika</a:t>
            </a:r>
            <a:r>
              <a:rPr lang="nl-NL" b="0" dirty="0"/>
              <a:t> </a:t>
            </a:r>
            <a:r>
              <a:rPr lang="nl-NL" b="0" dirty="0" err="1"/>
              <a:t>podnoszenia</a:t>
            </a:r>
            <a:r>
              <a:rPr lang="nl-NL" b="0" dirty="0"/>
              <a:t> </a:t>
            </a:r>
            <a:r>
              <a:rPr lang="nl-NL" b="0" dirty="0" err="1"/>
              <a:t>ciężarów</a:t>
            </a:r>
            <a:r>
              <a:rPr lang="nl-NL" b="0" dirty="0"/>
              <a:t> </a:t>
            </a:r>
            <a:r>
              <a:rPr lang="nl-NL" b="0" dirty="0" err="1"/>
              <a:t>zapobiega</a:t>
            </a:r>
            <a:r>
              <a:rPr lang="nl-NL" b="0" dirty="0"/>
              <a:t> </a:t>
            </a:r>
            <a:r>
              <a:rPr lang="nl-NL" b="0" dirty="0" err="1"/>
              <a:t>uszkodzeniom</a:t>
            </a:r>
            <a:r>
              <a:rPr lang="nl-NL" b="0" dirty="0"/>
              <a:t> </a:t>
            </a:r>
            <a:r>
              <a:rPr lang="nl-NL" b="0" dirty="0" err="1"/>
              <a:t>krążków</a:t>
            </a:r>
            <a:r>
              <a:rPr lang="nl-NL" b="0" dirty="0"/>
              <a:t> </a:t>
            </a:r>
            <a:r>
              <a:rPr lang="nl-NL" b="0" dirty="0" err="1"/>
              <a:t>międzykręgowych</a:t>
            </a:r>
            <a:r>
              <a:rPr lang="nl-NL" b="0" dirty="0"/>
              <a:t>. </a:t>
            </a:r>
            <a:r>
              <a:rPr lang="nl-NL" b="0" dirty="0" err="1"/>
              <a:t>Im</a:t>
            </a:r>
            <a:r>
              <a:rPr lang="nl-NL" b="0" dirty="0"/>
              <a:t> BARDZIEJ WYPUKŁE </a:t>
            </a:r>
            <a:r>
              <a:rPr lang="nl-NL" b="0" dirty="0" err="1"/>
              <a:t>plecy</a:t>
            </a:r>
            <a:r>
              <a:rPr lang="nl-NL" b="0" dirty="0"/>
              <a:t>, </a:t>
            </a:r>
            <a:r>
              <a:rPr lang="nl-NL" b="0" dirty="0" err="1"/>
              <a:t>tym</a:t>
            </a:r>
            <a:r>
              <a:rPr lang="nl-NL" b="0" dirty="0"/>
              <a:t> </a:t>
            </a:r>
            <a:r>
              <a:rPr lang="nl-NL" b="0" dirty="0" err="1"/>
              <a:t>większe</a:t>
            </a:r>
            <a:r>
              <a:rPr lang="nl-NL" b="0" dirty="0"/>
              <a:t> </a:t>
            </a:r>
            <a:r>
              <a:rPr lang="nl-NL" b="0" dirty="0" err="1"/>
              <a:t>ryzyko</a:t>
            </a:r>
            <a:r>
              <a:rPr lang="nl-NL" b="0" dirty="0"/>
              <a:t> </a:t>
            </a:r>
            <a:r>
              <a:rPr lang="nl-NL" b="0" dirty="0" err="1"/>
              <a:t>uszkodzenia</a:t>
            </a:r>
            <a:r>
              <a:rPr lang="nl-NL" b="0" dirty="0"/>
              <a:t> </a:t>
            </a:r>
            <a:r>
              <a:rPr lang="nl-NL" b="0" dirty="0" err="1"/>
              <a:t>podczas</a:t>
            </a:r>
            <a:r>
              <a:rPr lang="nl-NL" b="0" dirty="0"/>
              <a:t> </a:t>
            </a:r>
            <a:r>
              <a:rPr lang="nl-NL" b="0" dirty="0" err="1"/>
              <a:t>podnoszenia</a:t>
            </a:r>
            <a:r>
              <a:rPr lang="nl-NL" b="0" dirty="0"/>
              <a:t>. A </a:t>
            </a:r>
            <a:r>
              <a:rPr lang="nl-NL" b="0" dirty="0" err="1"/>
              <a:t>zatem</a:t>
            </a:r>
            <a:r>
              <a:rPr lang="nl-NL" b="0" dirty="0"/>
              <a:t>: </a:t>
            </a:r>
            <a:r>
              <a:rPr lang="nl-NL" b="0" dirty="0" err="1"/>
              <a:t>podnoś</a:t>
            </a:r>
            <a:r>
              <a:rPr lang="nl-NL" b="0" dirty="0"/>
              <a:t> </a:t>
            </a:r>
            <a:r>
              <a:rPr lang="nl-NL" b="0" dirty="0" err="1"/>
              <a:t>ciężary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plecami</a:t>
            </a:r>
            <a:r>
              <a:rPr lang="nl-NL" b="0" dirty="0"/>
              <a:t> w </a:t>
            </a:r>
            <a:r>
              <a:rPr lang="nl-NL" b="0" dirty="0" err="1"/>
              <a:t>pozycji</a:t>
            </a:r>
            <a:r>
              <a:rPr lang="nl-NL" b="0" dirty="0"/>
              <a:t> </a:t>
            </a:r>
            <a:r>
              <a:rPr lang="nl-NL" b="0" dirty="0" err="1"/>
              <a:t>wyprostowanej</a:t>
            </a:r>
            <a:r>
              <a:rPr lang="nl-NL" b="0" dirty="0"/>
              <a:t>/</a:t>
            </a:r>
            <a:r>
              <a:rPr lang="nl-NL" b="0" dirty="0" err="1"/>
              <a:t>neutralnej</a:t>
            </a:r>
            <a:r>
              <a:rPr lang="nl-NL" b="0" dirty="0"/>
              <a:t>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A: </a:t>
            </a:r>
            <a:r>
              <a:rPr lang="nl-NL" b="0" dirty="0" err="1"/>
              <a:t>Podnoszenie</a:t>
            </a:r>
            <a:r>
              <a:rPr lang="nl-NL" b="0" dirty="0"/>
              <a:t> </a:t>
            </a:r>
            <a:r>
              <a:rPr lang="nl-NL" b="0" dirty="0" err="1"/>
              <a:t>ciężarów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wygiętymi</a:t>
            </a:r>
            <a:r>
              <a:rPr lang="nl-NL" b="0" dirty="0"/>
              <a:t> </a:t>
            </a:r>
            <a:r>
              <a:rPr lang="nl-NL" b="0" dirty="0" err="1"/>
              <a:t>plecami</a:t>
            </a:r>
            <a:r>
              <a:rPr lang="nl-NL" b="0" dirty="0"/>
              <a:t> </a:t>
            </a:r>
            <a:r>
              <a:rPr lang="nl-NL" b="0" dirty="0" err="1"/>
              <a:t>nigdy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dobrym</a:t>
            </a:r>
            <a:r>
              <a:rPr lang="nl-NL" b="0" dirty="0"/>
              <a:t> </a:t>
            </a:r>
            <a:r>
              <a:rPr lang="nl-NL" b="0" dirty="0" err="1"/>
              <a:t>pomysłem</a:t>
            </a:r>
            <a:r>
              <a:rPr lang="nl-NL" b="0" dirty="0"/>
              <a:t>.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wytrąca</a:t>
            </a:r>
            <a:r>
              <a:rPr lang="nl-NL" b="0" dirty="0"/>
              <a:t> </a:t>
            </a:r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jego</a:t>
            </a:r>
            <a:r>
              <a:rPr lang="nl-NL" b="0" dirty="0"/>
              <a:t> </a:t>
            </a:r>
            <a:r>
              <a:rPr lang="nl-NL" b="0" dirty="0" err="1"/>
              <a:t>naturalnego</a:t>
            </a:r>
            <a:r>
              <a:rPr lang="nl-NL" b="0" dirty="0"/>
              <a:t> </a:t>
            </a:r>
            <a:r>
              <a:rPr lang="nl-NL" b="0" dirty="0" err="1"/>
              <a:t>kształtu</a:t>
            </a:r>
            <a:r>
              <a:rPr lang="nl-NL" b="0" dirty="0"/>
              <a:t> </a:t>
            </a:r>
            <a:r>
              <a:rPr lang="nl-NL" b="0" dirty="0" err="1"/>
              <a:t>litery</a:t>
            </a:r>
            <a:r>
              <a:rPr lang="nl-NL" b="0" dirty="0"/>
              <a:t> S i </a:t>
            </a:r>
            <a:r>
              <a:rPr lang="nl-NL" b="0" dirty="0" err="1"/>
              <a:t>wywiera</a:t>
            </a:r>
            <a:r>
              <a:rPr lang="nl-NL" b="0" dirty="0"/>
              <a:t> </a:t>
            </a:r>
            <a:r>
              <a:rPr lang="nl-NL" b="0" dirty="0" err="1"/>
              <a:t>dużą</a:t>
            </a:r>
            <a:r>
              <a:rPr lang="nl-NL" b="0" dirty="0"/>
              <a:t> </a:t>
            </a:r>
            <a:r>
              <a:rPr lang="nl-NL" b="0" dirty="0" err="1"/>
              <a:t>siłę</a:t>
            </a:r>
            <a:r>
              <a:rPr lang="nl-NL" b="0" dirty="0"/>
              <a:t>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B: </a:t>
            </a:r>
            <a:r>
              <a:rPr lang="nl-NL" b="0" dirty="0" err="1"/>
              <a:t>Pełne</a:t>
            </a:r>
            <a:r>
              <a:rPr lang="nl-NL" b="0" dirty="0"/>
              <a:t> </a:t>
            </a:r>
            <a:r>
              <a:rPr lang="nl-NL" b="0" dirty="0" err="1"/>
              <a:t>zgięcie</a:t>
            </a:r>
            <a:r>
              <a:rPr lang="nl-NL" b="0" dirty="0"/>
              <a:t> </a:t>
            </a:r>
            <a:r>
              <a:rPr lang="nl-NL" b="0" dirty="0" err="1"/>
              <a:t>kolan</a:t>
            </a:r>
            <a:r>
              <a:rPr lang="nl-NL" b="0" dirty="0"/>
              <a:t> </a:t>
            </a:r>
            <a:r>
              <a:rPr lang="nl-NL" b="0" dirty="0" err="1"/>
              <a:t>było</a:t>
            </a:r>
            <a:r>
              <a:rPr lang="nl-NL" b="0" dirty="0"/>
              <a:t> </a:t>
            </a:r>
            <a:r>
              <a:rPr lang="nl-NL" b="0" dirty="0" err="1"/>
              <a:t>kiedyś</a:t>
            </a:r>
            <a:r>
              <a:rPr lang="nl-NL" b="0" dirty="0"/>
              <a:t> </a:t>
            </a:r>
            <a:r>
              <a:rPr lang="nl-NL" b="0" dirty="0" err="1"/>
              <a:t>nauczane</a:t>
            </a:r>
            <a:r>
              <a:rPr lang="nl-NL" b="0" dirty="0"/>
              <a:t> </a:t>
            </a:r>
            <a:r>
              <a:rPr lang="nl-NL" b="0" dirty="0" err="1"/>
              <a:t>jako</a:t>
            </a:r>
            <a:r>
              <a:rPr lang="nl-NL" b="0" dirty="0"/>
              <a:t> </a:t>
            </a:r>
            <a:r>
              <a:rPr lang="nl-NL" b="0" dirty="0" err="1"/>
              <a:t>technika</a:t>
            </a:r>
            <a:r>
              <a:rPr lang="nl-NL" b="0" dirty="0"/>
              <a:t>, </a:t>
            </a:r>
            <a:r>
              <a:rPr lang="nl-NL" b="0" dirty="0" err="1"/>
              <a:t>ale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przestarzałe</a:t>
            </a:r>
            <a:r>
              <a:rPr lang="nl-NL" b="0" dirty="0"/>
              <a:t>. </a:t>
            </a:r>
            <a:r>
              <a:rPr lang="nl-NL" b="0" dirty="0" err="1"/>
              <a:t>Zbyt</a:t>
            </a:r>
            <a:r>
              <a:rPr lang="nl-NL" b="0" dirty="0"/>
              <a:t> </a:t>
            </a:r>
            <a:r>
              <a:rPr lang="nl-NL" b="0" dirty="0" err="1"/>
              <a:t>mocno</a:t>
            </a:r>
            <a:r>
              <a:rPr lang="nl-NL" b="0" dirty="0"/>
              <a:t> </a:t>
            </a:r>
            <a:r>
              <a:rPr lang="nl-NL" b="0" dirty="0" err="1"/>
              <a:t>obciąża</a:t>
            </a:r>
            <a:r>
              <a:rPr lang="nl-NL" b="0" dirty="0"/>
              <a:t> </a:t>
            </a:r>
            <a:r>
              <a:rPr lang="nl-NL" b="0" dirty="0" err="1"/>
              <a:t>kolana</a:t>
            </a:r>
            <a:r>
              <a:rPr lang="nl-NL" b="0" dirty="0"/>
              <a:t> i </a:t>
            </a:r>
            <a:r>
              <a:rPr lang="nl-NL" b="0" dirty="0" err="1"/>
              <a:t>często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niepraktyczne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C: W </a:t>
            </a:r>
            <a:r>
              <a:rPr lang="nl-NL" b="0" dirty="0" err="1"/>
              <a:t>technice</a:t>
            </a:r>
            <a:r>
              <a:rPr lang="nl-NL" b="0" dirty="0"/>
              <a:t> </a:t>
            </a:r>
            <a:r>
              <a:rPr lang="nl-NL" b="0" dirty="0" err="1"/>
              <a:t>podnoszenia</a:t>
            </a:r>
            <a:r>
              <a:rPr lang="nl-NL" b="0" dirty="0"/>
              <a:t> </a:t>
            </a:r>
            <a:r>
              <a:rPr lang="nl-NL" b="0" dirty="0" err="1"/>
              <a:t>ciężarów</a:t>
            </a:r>
            <a:r>
              <a:rPr lang="nl-NL" b="0" dirty="0"/>
              <a:t> (</a:t>
            </a:r>
            <a:r>
              <a:rPr lang="nl-NL" b="0" dirty="0" err="1"/>
              <a:t>znanej</a:t>
            </a:r>
            <a:r>
              <a:rPr lang="nl-NL" b="0" dirty="0"/>
              <a:t> </a:t>
            </a:r>
            <a:r>
              <a:rPr lang="nl-NL" b="0" dirty="0" err="1"/>
              <a:t>również</a:t>
            </a:r>
            <a:r>
              <a:rPr lang="nl-NL" b="0" dirty="0"/>
              <a:t> </a:t>
            </a:r>
            <a:r>
              <a:rPr lang="nl-NL" b="0" dirty="0" err="1"/>
              <a:t>jako</a:t>
            </a:r>
            <a:r>
              <a:rPr lang="nl-NL" b="0" dirty="0"/>
              <a:t> </a:t>
            </a:r>
            <a:r>
              <a:rPr lang="nl-NL" b="0" dirty="0" err="1"/>
              <a:t>technika</a:t>
            </a:r>
            <a:r>
              <a:rPr lang="nl-NL" b="0" dirty="0"/>
              <a:t> </a:t>
            </a:r>
            <a:r>
              <a:rPr lang="nl-NL" b="0" dirty="0" err="1"/>
              <a:t>przysiadu</a:t>
            </a:r>
            <a:r>
              <a:rPr lang="nl-NL" b="0" dirty="0"/>
              <a:t>) </a:t>
            </a:r>
            <a:r>
              <a:rPr lang="nl-NL" b="0" dirty="0" err="1"/>
              <a:t>utrzymujesz</a:t>
            </a:r>
            <a:r>
              <a:rPr lang="nl-NL" b="0" dirty="0"/>
              <a:t> proste </a:t>
            </a:r>
            <a:r>
              <a:rPr lang="nl-NL" b="0" dirty="0" err="1"/>
              <a:t>plecy</a:t>
            </a:r>
            <a:r>
              <a:rPr lang="nl-NL" b="0" dirty="0"/>
              <a:t>, </a:t>
            </a:r>
            <a:r>
              <a:rPr lang="nl-NL" b="0" dirty="0" err="1"/>
              <a:t>ale</a:t>
            </a:r>
            <a:r>
              <a:rPr lang="nl-NL" b="0" dirty="0"/>
              <a:t> </a:t>
            </a:r>
            <a:r>
              <a:rPr lang="nl-NL" b="0" dirty="0" err="1"/>
              <a:t>odchylasz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od</a:t>
            </a:r>
            <a:r>
              <a:rPr lang="nl-NL" b="0" dirty="0"/>
              <a:t> </a:t>
            </a:r>
            <a:r>
              <a:rPr lang="nl-NL" b="0" dirty="0" err="1"/>
              <a:t>miednicy</a:t>
            </a:r>
            <a:r>
              <a:rPr lang="nl-NL" b="0" dirty="0"/>
              <a:t>. </a:t>
            </a:r>
            <a:r>
              <a:rPr lang="nl-NL" b="0" dirty="0" err="1"/>
              <a:t>Dlatego</a:t>
            </a:r>
            <a:r>
              <a:rPr lang="nl-NL" b="0" dirty="0"/>
              <a:t> </a:t>
            </a:r>
            <a:r>
              <a:rPr lang="nl-NL" b="0" dirty="0" err="1"/>
              <a:t>odchyl</a:t>
            </a:r>
            <a:r>
              <a:rPr lang="nl-NL" b="0" dirty="0"/>
              <a:t> </a:t>
            </a:r>
            <a:r>
              <a:rPr lang="nl-NL" b="0" dirty="0" err="1"/>
              <a:t>pośladki</a:t>
            </a:r>
            <a:r>
              <a:rPr lang="nl-NL" b="0" dirty="0"/>
              <a:t> do </a:t>
            </a:r>
            <a:r>
              <a:rPr lang="nl-NL" b="0" dirty="0" err="1"/>
              <a:t>tyłu</a:t>
            </a:r>
            <a:r>
              <a:rPr lang="nl-NL" b="0" dirty="0"/>
              <a:t>. </a:t>
            </a:r>
            <a:r>
              <a:rPr lang="nl-NL" b="0" dirty="0" err="1"/>
              <a:t>Wymaga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silnych</a:t>
            </a:r>
            <a:r>
              <a:rPr lang="nl-NL" b="0" dirty="0"/>
              <a:t> </a:t>
            </a:r>
            <a:r>
              <a:rPr lang="nl-NL" b="0" dirty="0" err="1"/>
              <a:t>mięśni</a:t>
            </a:r>
            <a:r>
              <a:rPr lang="nl-NL" b="0" dirty="0"/>
              <a:t> </a:t>
            </a:r>
            <a:r>
              <a:rPr lang="nl-NL" b="0" dirty="0" err="1"/>
              <a:t>brzucha</a:t>
            </a:r>
            <a:r>
              <a:rPr lang="nl-NL" b="0" dirty="0"/>
              <a:t> i nóg. A </a:t>
            </a:r>
            <a:r>
              <a:rPr lang="nl-NL" b="0" dirty="0" err="1"/>
              <a:t>zatem</a:t>
            </a:r>
            <a:r>
              <a:rPr lang="nl-NL" b="0" dirty="0"/>
              <a:t> TRENUJ!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/>
              <a:t>WSKAZÓWKA! </a:t>
            </a:r>
            <a:r>
              <a:rPr lang="nl-NL" b="0" dirty="0" err="1"/>
              <a:t>Zapytaj</a:t>
            </a:r>
            <a:r>
              <a:rPr lang="nl-NL" b="0" dirty="0"/>
              <a:t> </a:t>
            </a:r>
            <a:r>
              <a:rPr lang="nl-NL" b="0" dirty="0" err="1"/>
              <a:t>każdego</a:t>
            </a:r>
            <a:r>
              <a:rPr lang="nl-NL" b="0" dirty="0"/>
              <a:t>, </a:t>
            </a:r>
            <a:r>
              <a:rPr lang="nl-NL" b="0" dirty="0" err="1"/>
              <a:t>kto</a:t>
            </a:r>
            <a:r>
              <a:rPr lang="nl-NL" b="0" dirty="0"/>
              <a:t> </a:t>
            </a:r>
            <a:r>
              <a:rPr lang="nl-NL" b="0" dirty="0" err="1"/>
              <a:t>chodzi</a:t>
            </a:r>
            <a:r>
              <a:rPr lang="nl-NL" b="0" dirty="0"/>
              <a:t> na </a:t>
            </a:r>
            <a:r>
              <a:rPr lang="nl-NL" b="0" dirty="0" err="1"/>
              <a:t>siłownię</a:t>
            </a:r>
            <a:r>
              <a:rPr lang="nl-NL" b="0" dirty="0"/>
              <a:t>. </a:t>
            </a:r>
            <a:r>
              <a:rPr lang="nl-NL" b="0" dirty="0" err="1"/>
              <a:t>Technika</a:t>
            </a:r>
            <a:r>
              <a:rPr lang="nl-NL" b="0" dirty="0"/>
              <a:t> </a:t>
            </a:r>
            <a:r>
              <a:rPr lang="nl-NL" b="0" dirty="0" err="1"/>
              <a:t>przysiadu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tam </a:t>
            </a:r>
            <a:r>
              <a:rPr lang="nl-NL" b="0" dirty="0" err="1"/>
              <a:t>bardzo</a:t>
            </a:r>
            <a:r>
              <a:rPr lang="nl-NL" b="0" dirty="0"/>
              <a:t> </a:t>
            </a:r>
            <a:r>
              <a:rPr lang="nl-NL" b="0" dirty="0" err="1"/>
              <a:t>dobrze</a:t>
            </a:r>
            <a:r>
              <a:rPr lang="nl-NL" b="0" dirty="0"/>
              <a:t> </a:t>
            </a:r>
            <a:r>
              <a:rPr lang="nl-NL" b="0" dirty="0" err="1"/>
              <a:t>znana</a:t>
            </a:r>
            <a:r>
              <a:rPr lang="nl-NL" b="0" dirty="0"/>
              <a:t>. </a:t>
            </a:r>
            <a:r>
              <a:rPr lang="nl-NL" b="0" dirty="0" err="1"/>
              <a:t>Obejrzyj</a:t>
            </a:r>
            <a:r>
              <a:rPr lang="nl-NL" b="0" dirty="0"/>
              <a:t> na YouTube film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ciężarowcem</a:t>
            </a:r>
            <a:r>
              <a:rPr lang="nl-NL" b="0" dirty="0"/>
              <a:t> </a:t>
            </a:r>
            <a:r>
              <a:rPr lang="nl-NL" b="0" dirty="0" err="1"/>
              <a:t>podnoszącym</a:t>
            </a:r>
            <a:r>
              <a:rPr lang="nl-NL" b="0" dirty="0"/>
              <a:t> </a:t>
            </a:r>
            <a:r>
              <a:rPr lang="nl-NL" b="0" dirty="0" err="1"/>
              <a:t>ciężar</a:t>
            </a:r>
            <a:r>
              <a:rPr lang="nl-NL" b="0" dirty="0"/>
              <a:t>. Jak 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robi</a:t>
            </a:r>
            <a:r>
              <a:rPr lang="nl-NL" b="0" dirty="0"/>
              <a:t>? </a:t>
            </a:r>
            <a:r>
              <a:rPr lang="nl-NL" b="0" dirty="0" err="1"/>
              <a:t>Zwróć</a:t>
            </a:r>
            <a:r>
              <a:rPr lang="nl-NL" b="0" dirty="0"/>
              <a:t> </a:t>
            </a:r>
            <a:r>
              <a:rPr lang="nl-NL" b="0" dirty="0" err="1"/>
              <a:t>uwagę</a:t>
            </a:r>
            <a:r>
              <a:rPr lang="nl-NL" b="0" dirty="0"/>
              <a:t> na </a:t>
            </a:r>
            <a:r>
              <a:rPr lang="nl-NL" b="0" dirty="0" err="1"/>
              <a:t>pozycję</a:t>
            </a:r>
            <a:r>
              <a:rPr lang="nl-NL" b="0" dirty="0"/>
              <a:t> </a:t>
            </a:r>
            <a:r>
              <a:rPr lang="nl-NL" b="0" dirty="0" err="1"/>
              <a:t>jego</a:t>
            </a:r>
            <a:r>
              <a:rPr lang="nl-NL" b="0" dirty="0"/>
              <a:t> stóp, </a:t>
            </a:r>
            <a:r>
              <a:rPr lang="nl-NL" b="0" dirty="0" err="1"/>
              <a:t>ruch</a:t>
            </a:r>
            <a:r>
              <a:rPr lang="nl-NL" b="0" dirty="0"/>
              <a:t> </a:t>
            </a:r>
            <a:r>
              <a:rPr lang="nl-NL" b="0" dirty="0" err="1"/>
              <a:t>miednicy</a:t>
            </a:r>
            <a:r>
              <a:rPr lang="nl-NL" b="0" dirty="0"/>
              <a:t> i moment </a:t>
            </a:r>
            <a:r>
              <a:rPr lang="nl-NL" b="0" dirty="0" err="1"/>
              <a:t>wdechu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8687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Instrukcje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Może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się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wydawać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oczywiste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podnoś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ciężaru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jeśli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musisz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Użyj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pomocy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podnoszenia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zamiast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nadwyrężać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ciało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Możesz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też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poprosić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pomoc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Podczas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podnoszenia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trzymaj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ciężar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jak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najbliżej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ciała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Zmniejsza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obciążenie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mięśni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pleców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ułatwia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kontrolę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nad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ciężarem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Unikaj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skręcania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tułowia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podczas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podnoszenia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ponieważ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może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dodatkowo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obciążać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plecy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Zamiast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tego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obracaj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całe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ciało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wykonać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manewr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rtl="0"/>
            <a:endParaRPr lang="nl-NL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Podnoszenie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ciężaru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wysokości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bioder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klatki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piersiowej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zapewnia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optymalną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postawę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Pozwala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podnoszącej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utrzymać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proste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plecy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zgiąć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kolana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zmniejszając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obciążenie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pleców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minimalizując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ryzyko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nl-NL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kontuzji</a:t>
            </a:r>
            <a:r>
              <a:rPr lang="nl-NL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nl-N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6267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Instrukcje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Katalogu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Bezpieczeństwa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Higieny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wysokość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40–180 cm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powyżej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1,80 m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niepożądane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CZĘSTOTLIWOŚĆ PODNOSZENIA MAKSYMALNY CIĘŻAR PODNOSZENIA w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≤ 1x na 10 min 25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1x na 10 min - ≤ 2x na min 12,5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2x na min - ≤ 4x na min 11,5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4x na min - ≤ 6x na min 9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6x na min - ≤ 8x na min 7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8x na min - ≤ 13x na min 4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poniżej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40 cm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CZĘSTOTLIWOŚĆ PODNOSZENIA MAKSYMALNY CIĘŻAR PODNOSZENIA w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≤ 1x na 20 min 25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 x na 20 min - ≤ 1 x na min 12,5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1 x na min - ≤ 2 x na min 11,5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2 x na min - ≤ 3 x na min 9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3 x na min - ≤ 4 x na min 7 kg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&gt; 4 x na min - ≤ 6 x na min 4 kg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72481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Instrukcje</a:t>
            </a: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ciągnięcie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w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pracy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jest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powszechne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coraz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częściej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zastępuje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podnoszenie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ładunków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ciągnięcie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występuje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na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przykład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podczas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przemieszczania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kontenerów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Odpowiedź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i="0" u="none" strike="noStrike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jest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generalnie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uważane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za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bardziej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ergonomiczne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bezpieczniejsze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niż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ciągnięcie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kilka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powodów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dla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których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jest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zazwyczaj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preferowane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Lepsza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postawa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Podczas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plecy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pozostają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zazwyczaj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bardziej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wyprostowane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niż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podczas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ciągnięcia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Pomaga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zachować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naturalną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krzywiznę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kręgosłupa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zmniejsza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obciążenie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mięśni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pleców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krążków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międzykręgowych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Mniejsze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obciążenie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stawów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angażuje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silniejsze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grupy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mięśni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nóg,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takie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jak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mięśnie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czworogłowe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pośladki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zamiast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mięśni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pleców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ramion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które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używane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podczas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ciągnięcia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Zmniejsza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obciążenie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stawów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pleców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ramion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szyi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Lepsza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stabilność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zazwyczaj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zapewnia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większą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kontrolę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stabilność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ponieważ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ciężar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spoczywa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za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osobą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Zmniejsza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ryzyko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przewrócenia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się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lub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poślizgnięcia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szczególnie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na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nierównym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terenie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Lepsza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widoczność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zapewnia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osobie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lepszą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widoczność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drogi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przed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sobą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ułatwiając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omijanie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przeszkód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i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zmniejszając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ryzyko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wypadków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Łatwiejsze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zatrzymanie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: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Podczas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osoba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może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łatwiej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się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zatrzymać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po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prostu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zmniejszając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siłę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pchania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lub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przytrzymując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wózek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ciałem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Ciągnięcie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wózka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może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być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trudniejsze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do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zatrzymania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,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zwłaszcza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jeśli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jego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ciężar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nabrał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 </a:t>
            </a:r>
            <a:r>
              <a:rPr lang="nl-NL" b="0" i="0" u="none" strike="noStrike" dirty="0" err="1">
                <a:solidFill>
                  <a:srgbClr val="0D0D0D"/>
                </a:solidFill>
                <a:effectLst/>
                <a:latin typeface="Söhne"/>
              </a:rPr>
              <a:t>pędu</a:t>
            </a:r>
            <a:r>
              <a:rPr lang="nl-NL" b="0" i="0" u="none" strike="noStrike" dirty="0">
                <a:solidFill>
                  <a:srgbClr val="0D0D0D"/>
                </a:solidFill>
                <a:effectLst/>
                <a:latin typeface="Söhne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963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przypadku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pchania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ciągnięcia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rozróżnia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pchanie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ciągnięcie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tylko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pomocą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rąk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nóg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stosowanie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siły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całym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ciałem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przykład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przesuwaniu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pojemnika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śmieci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kółkach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23504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Instrukcje</a:t>
            </a: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Czy</a:t>
            </a:r>
            <a:r>
              <a:rPr lang="nl-NL" b="0" dirty="0"/>
              <a:t> </a:t>
            </a:r>
            <a:r>
              <a:rPr lang="nl-NL" b="0" dirty="0" err="1"/>
              <a:t>miałoby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znaczenie</a:t>
            </a:r>
            <a:r>
              <a:rPr lang="nl-NL" b="0" dirty="0"/>
              <a:t> </a:t>
            </a:r>
            <a:r>
              <a:rPr lang="nl-NL" b="0" dirty="0" err="1"/>
              <a:t>dla</a:t>
            </a:r>
            <a:r>
              <a:rPr lang="nl-NL" b="0" dirty="0"/>
              <a:t> </a:t>
            </a:r>
            <a:r>
              <a:rPr lang="nl-NL" b="0" dirty="0" err="1"/>
              <a:t>Twojego</a:t>
            </a:r>
            <a:r>
              <a:rPr lang="nl-NL" b="0" dirty="0"/>
              <a:t> </a:t>
            </a:r>
            <a:r>
              <a:rPr lang="nl-NL" b="0" dirty="0" err="1"/>
              <a:t>ciała</a:t>
            </a:r>
            <a:r>
              <a:rPr lang="nl-NL" b="0" dirty="0"/>
              <a:t>, </a:t>
            </a:r>
            <a:r>
              <a:rPr lang="nl-NL" b="0" dirty="0" err="1"/>
              <a:t>gdyby</a:t>
            </a:r>
            <a:r>
              <a:rPr lang="nl-NL" b="0" dirty="0"/>
              <a:t> </a:t>
            </a:r>
            <a:r>
              <a:rPr lang="nl-NL" b="0" dirty="0" err="1"/>
              <a:t>coś</a:t>
            </a:r>
            <a:r>
              <a:rPr lang="nl-NL" b="0" dirty="0"/>
              <a:t> </a:t>
            </a:r>
            <a:r>
              <a:rPr lang="nl-NL" b="0" dirty="0" err="1"/>
              <a:t>poruszało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szybko</a:t>
            </a:r>
            <a:r>
              <a:rPr lang="nl-NL" b="0" dirty="0"/>
              <a:t>, </a:t>
            </a:r>
            <a:r>
              <a:rPr lang="nl-NL" b="0" dirty="0" err="1"/>
              <a:t>czy</a:t>
            </a:r>
            <a:r>
              <a:rPr lang="nl-NL" b="0" dirty="0"/>
              <a:t> </a:t>
            </a:r>
            <a:r>
              <a:rPr lang="nl-NL" b="0" dirty="0" err="1"/>
              <a:t>wolno</a:t>
            </a:r>
            <a:r>
              <a:rPr lang="nl-NL" b="0" dirty="0"/>
              <a:t>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Odpowiedź</a:t>
            </a:r>
            <a:r>
              <a:rPr lang="nl-NL" b="0" dirty="0"/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Siła</a:t>
            </a:r>
            <a:r>
              <a:rPr lang="nl-NL" b="0" dirty="0"/>
              <a:t> </a:t>
            </a:r>
            <a:r>
              <a:rPr lang="nl-NL" b="0" dirty="0" err="1"/>
              <a:t>początkowa</a:t>
            </a:r>
            <a:r>
              <a:rPr lang="nl-NL" b="0" dirty="0"/>
              <a:t> </a:t>
            </a:r>
            <a:r>
              <a:rPr lang="nl-NL" b="0" dirty="0" err="1"/>
              <a:t>potrzebna</a:t>
            </a:r>
            <a:r>
              <a:rPr lang="nl-NL" b="0" dirty="0"/>
              <a:t> do </a:t>
            </a:r>
            <a:r>
              <a:rPr lang="nl-NL" b="0" dirty="0" err="1"/>
              <a:t>wprawienia</a:t>
            </a:r>
            <a:r>
              <a:rPr lang="nl-NL" b="0" dirty="0"/>
              <a:t> </a:t>
            </a:r>
            <a:r>
              <a:rPr lang="nl-NL" b="0" dirty="0" err="1"/>
              <a:t>wózka</a:t>
            </a:r>
            <a:r>
              <a:rPr lang="nl-NL" b="0" dirty="0"/>
              <a:t> w </a:t>
            </a:r>
            <a:r>
              <a:rPr lang="nl-NL" b="0" dirty="0" err="1"/>
              <a:t>ruch</a:t>
            </a:r>
            <a:r>
              <a:rPr lang="nl-NL" b="0" dirty="0"/>
              <a:t> za </a:t>
            </a:r>
            <a:r>
              <a:rPr lang="nl-NL" b="0" dirty="0" err="1"/>
              <a:t>jednym</a:t>
            </a:r>
            <a:r>
              <a:rPr lang="nl-NL" b="0" dirty="0"/>
              <a:t> </a:t>
            </a:r>
            <a:r>
              <a:rPr lang="nl-NL" b="0" dirty="0" err="1"/>
              <a:t>razem</a:t>
            </a:r>
            <a:r>
              <a:rPr lang="nl-NL" b="0" dirty="0"/>
              <a:t> </a:t>
            </a:r>
            <a:r>
              <a:rPr lang="nl-NL" b="0" dirty="0" err="1"/>
              <a:t>może</a:t>
            </a:r>
            <a:r>
              <a:rPr lang="nl-NL" b="0" dirty="0"/>
              <a:t> </a:t>
            </a:r>
            <a:r>
              <a:rPr lang="nl-NL" b="0" dirty="0" err="1"/>
              <a:t>być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łatwością</a:t>
            </a:r>
            <a:r>
              <a:rPr lang="nl-NL" b="0" dirty="0"/>
              <a:t> </a:t>
            </a:r>
            <a:r>
              <a:rPr lang="nl-NL" b="0" dirty="0" err="1"/>
              <a:t>dwukrotnie</a:t>
            </a:r>
            <a:r>
              <a:rPr lang="nl-NL" b="0" dirty="0"/>
              <a:t> </a:t>
            </a:r>
            <a:r>
              <a:rPr lang="nl-NL" b="0" dirty="0" err="1"/>
              <a:t>większa</a:t>
            </a:r>
            <a:r>
              <a:rPr lang="nl-NL" b="0" dirty="0"/>
              <a:t> </a:t>
            </a:r>
            <a:r>
              <a:rPr lang="nl-NL" b="0" dirty="0" err="1"/>
              <a:t>niż</a:t>
            </a:r>
            <a:r>
              <a:rPr lang="nl-NL" b="0" dirty="0"/>
              <a:t> w </a:t>
            </a:r>
            <a:r>
              <a:rPr lang="nl-NL" b="0" dirty="0" err="1"/>
              <a:t>przypadku</a:t>
            </a:r>
            <a:r>
              <a:rPr lang="nl-NL" b="0" dirty="0"/>
              <a:t> </a:t>
            </a:r>
            <a:r>
              <a:rPr lang="nl-NL" b="0" dirty="0" err="1"/>
              <a:t>powolnego</a:t>
            </a:r>
            <a:r>
              <a:rPr lang="nl-NL" b="0" dirty="0"/>
              <a:t> </a:t>
            </a:r>
            <a:r>
              <a:rPr lang="nl-NL" b="0" dirty="0" err="1"/>
              <a:t>wprawiania</a:t>
            </a:r>
            <a:r>
              <a:rPr lang="nl-NL" b="0" dirty="0"/>
              <a:t> </a:t>
            </a:r>
            <a:r>
              <a:rPr lang="nl-NL" b="0" dirty="0" err="1"/>
              <a:t>tego</a:t>
            </a:r>
            <a:r>
              <a:rPr lang="nl-NL" b="0" dirty="0"/>
              <a:t> </a:t>
            </a:r>
            <a:r>
              <a:rPr lang="nl-NL" b="0" dirty="0" err="1"/>
              <a:t>samego</a:t>
            </a:r>
            <a:r>
              <a:rPr lang="nl-NL" b="0" dirty="0"/>
              <a:t> </a:t>
            </a:r>
            <a:r>
              <a:rPr lang="nl-NL" b="0" dirty="0" err="1"/>
              <a:t>wózka</a:t>
            </a:r>
            <a:r>
              <a:rPr lang="nl-NL" b="0" dirty="0"/>
              <a:t> w </a:t>
            </a:r>
            <a:r>
              <a:rPr lang="nl-NL" b="0" dirty="0" err="1"/>
              <a:t>ruch</a:t>
            </a:r>
            <a:r>
              <a:rPr lang="nl-NL" b="0" dirty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Wprawienie</a:t>
            </a:r>
            <a:r>
              <a:rPr lang="nl-NL" b="0" dirty="0"/>
              <a:t> </a:t>
            </a:r>
            <a:r>
              <a:rPr lang="nl-NL" b="0" dirty="0" err="1"/>
              <a:t>wózka</a:t>
            </a:r>
            <a:r>
              <a:rPr lang="nl-NL" b="0" dirty="0"/>
              <a:t> w </a:t>
            </a:r>
            <a:r>
              <a:rPr lang="nl-NL" b="0" dirty="0" err="1"/>
              <a:t>ruch</a:t>
            </a:r>
            <a:r>
              <a:rPr lang="nl-NL" b="0" dirty="0"/>
              <a:t> </a:t>
            </a:r>
            <a:r>
              <a:rPr lang="nl-NL" b="0" dirty="0" err="1"/>
              <a:t>powoli</a:t>
            </a:r>
            <a:r>
              <a:rPr lang="nl-NL" b="0" dirty="0"/>
              <a:t> </a:t>
            </a:r>
            <a:r>
              <a:rPr lang="nl-NL" b="0" dirty="0" err="1"/>
              <a:t>rozkłada</a:t>
            </a:r>
            <a:r>
              <a:rPr lang="nl-NL" b="0" dirty="0"/>
              <a:t> </a:t>
            </a:r>
            <a:r>
              <a:rPr lang="nl-NL" b="0" dirty="0" err="1"/>
              <a:t>siłę</a:t>
            </a:r>
            <a:r>
              <a:rPr lang="nl-NL" b="0" dirty="0"/>
              <a:t> </a:t>
            </a:r>
            <a:r>
              <a:rPr lang="nl-NL" b="0" dirty="0" err="1"/>
              <a:t>równomiernie</a:t>
            </a:r>
            <a:r>
              <a:rPr lang="nl-NL" b="0" dirty="0"/>
              <a:t> na </a:t>
            </a:r>
            <a:r>
              <a:rPr lang="nl-NL" b="0" dirty="0" err="1"/>
              <a:t>dłuższy</a:t>
            </a:r>
            <a:r>
              <a:rPr lang="nl-NL" b="0" dirty="0"/>
              <a:t> </a:t>
            </a:r>
            <a:r>
              <a:rPr lang="nl-NL" b="0" dirty="0" err="1"/>
              <a:t>czas</a:t>
            </a:r>
            <a:r>
              <a:rPr lang="nl-NL" b="0" dirty="0"/>
              <a:t>, co </a:t>
            </a:r>
            <a:r>
              <a:rPr lang="nl-NL" b="0" dirty="0" err="1"/>
              <a:t>zmniejsza</a:t>
            </a:r>
            <a:r>
              <a:rPr lang="nl-NL" b="0" dirty="0"/>
              <a:t> </a:t>
            </a:r>
            <a:r>
              <a:rPr lang="nl-NL" b="0" dirty="0" err="1"/>
              <a:t>obciążenie</a:t>
            </a:r>
            <a:r>
              <a:rPr lang="nl-NL" b="0" dirty="0"/>
              <a:t> </a:t>
            </a:r>
            <a:r>
              <a:rPr lang="nl-NL" b="0" dirty="0" err="1"/>
              <a:t>ciała</a:t>
            </a:r>
            <a:r>
              <a:rPr lang="nl-NL" b="0" dirty="0"/>
              <a:t>. </a:t>
            </a:r>
            <a:r>
              <a:rPr lang="nl-NL" b="0" dirty="0" err="1"/>
              <a:t>Gwałtowne</a:t>
            </a:r>
            <a:r>
              <a:rPr lang="nl-NL" b="0" dirty="0"/>
              <a:t> </a:t>
            </a:r>
            <a:r>
              <a:rPr lang="nl-NL" b="0" dirty="0" err="1"/>
              <a:t>przyspieszenie</a:t>
            </a:r>
            <a:r>
              <a:rPr lang="nl-NL" b="0" dirty="0"/>
              <a:t> </a:t>
            </a:r>
            <a:r>
              <a:rPr lang="nl-NL" b="0" dirty="0" err="1"/>
              <a:t>wózka</a:t>
            </a:r>
            <a:r>
              <a:rPr lang="nl-NL" b="0" dirty="0"/>
              <a:t> </a:t>
            </a:r>
            <a:r>
              <a:rPr lang="nl-NL" b="0" dirty="0" err="1"/>
              <a:t>może</a:t>
            </a:r>
            <a:r>
              <a:rPr lang="nl-NL" b="0" dirty="0"/>
              <a:t> </a:t>
            </a:r>
            <a:r>
              <a:rPr lang="nl-NL" b="0" dirty="0" err="1"/>
              <a:t>prowadzić</a:t>
            </a:r>
            <a:r>
              <a:rPr lang="nl-NL" b="0" dirty="0"/>
              <a:t> do </a:t>
            </a:r>
            <a:r>
              <a:rPr lang="nl-NL" b="0" dirty="0" err="1"/>
              <a:t>nadmiernego</a:t>
            </a:r>
            <a:r>
              <a:rPr lang="nl-NL" b="0" dirty="0"/>
              <a:t> </a:t>
            </a:r>
            <a:r>
              <a:rPr lang="nl-NL" b="0" dirty="0" err="1"/>
              <a:t>obciążenia</a:t>
            </a:r>
            <a:r>
              <a:rPr lang="nl-NL" b="0" dirty="0"/>
              <a:t> </a:t>
            </a:r>
            <a:r>
              <a:rPr lang="nl-NL" b="0" dirty="0" err="1"/>
              <a:t>mięśni</a:t>
            </a:r>
            <a:r>
              <a:rPr lang="nl-NL" b="0" dirty="0"/>
              <a:t> i </a:t>
            </a:r>
            <a:r>
              <a:rPr lang="nl-NL" b="0" dirty="0" err="1"/>
              <a:t>stawów</a:t>
            </a:r>
            <a:r>
              <a:rPr lang="nl-NL" b="0" dirty="0"/>
              <a:t>, </a:t>
            </a:r>
            <a:r>
              <a:rPr lang="nl-NL" b="0" dirty="0" err="1"/>
              <a:t>zwłaszcza</a:t>
            </a:r>
            <a:r>
              <a:rPr lang="nl-NL" b="0" dirty="0"/>
              <a:t> </a:t>
            </a:r>
            <a:r>
              <a:rPr lang="nl-NL" b="0" dirty="0" err="1"/>
              <a:t>pleców</a:t>
            </a:r>
            <a:r>
              <a:rPr lang="nl-NL" b="0" dirty="0"/>
              <a:t> i </a:t>
            </a:r>
            <a:r>
              <a:rPr lang="nl-NL" b="0" dirty="0" err="1"/>
              <a:t>ramion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2664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nstrukcje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dotyczące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pchania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ciągnięcia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Katalogu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Bezpieczeństwa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Higieny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dotyczące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pchania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ciągnięcia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wynoszą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 N (30 kg).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Czynności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przekraczające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 N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mogą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wyłącznie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użyciem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urządzeń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wspomagających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osób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Częstotliwość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ciągu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Maksymalna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wywierana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siła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&lt; 4 x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godzinę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 kg/300 N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4-8 x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godzinę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25 kg/250 N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8-16 x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godzinę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 kg/200 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0664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Pozycje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powodujące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stres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powszechne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obróbce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Pozycje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statyczne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występują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przykład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podczas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spawania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czynności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wymagających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długotrwałego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samym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miejscu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tokarka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stół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warsztatowy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spawanie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Obciążenia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dynamiczne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mogą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wystąpić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podczas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czynności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materiałów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połączeniu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podnoszeniem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21236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Instrukcje</a:t>
            </a: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Przyjrzymy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najwyższemu</a:t>
            </a:r>
            <a:r>
              <a:rPr lang="nl-NL" b="0" dirty="0"/>
              <a:t> </a:t>
            </a:r>
            <a:r>
              <a:rPr lang="nl-NL" b="0" dirty="0" err="1"/>
              <a:t>naciskowi</a:t>
            </a:r>
            <a:r>
              <a:rPr lang="nl-NL" b="0" dirty="0"/>
              <a:t>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 Co </a:t>
            </a:r>
            <a:r>
              <a:rPr lang="nl-NL" b="0" dirty="0" err="1"/>
              <a:t>sądzą</a:t>
            </a:r>
            <a:r>
              <a:rPr lang="nl-NL" b="0" dirty="0"/>
              <a:t> </a:t>
            </a:r>
            <a:r>
              <a:rPr lang="nl-NL" b="0" dirty="0" err="1"/>
              <a:t>uczestnicy</a:t>
            </a:r>
            <a:r>
              <a:rPr lang="nl-NL" b="0" dirty="0"/>
              <a:t>? </a:t>
            </a:r>
            <a:r>
              <a:rPr lang="nl-NL" b="0" dirty="0" err="1"/>
              <a:t>Czy</a:t>
            </a:r>
            <a:r>
              <a:rPr lang="nl-NL" b="0" dirty="0"/>
              <a:t> na </a:t>
            </a:r>
            <a:r>
              <a:rPr lang="nl-NL" b="0" dirty="0" err="1"/>
              <a:t>przykład</a:t>
            </a:r>
            <a:r>
              <a:rPr lang="nl-NL" b="0" dirty="0"/>
              <a:t> w </a:t>
            </a:r>
            <a:r>
              <a:rPr lang="nl-NL" b="0" dirty="0" err="1"/>
              <a:t>pozycji</a:t>
            </a:r>
            <a:r>
              <a:rPr lang="nl-NL" b="0" dirty="0"/>
              <a:t> </a:t>
            </a:r>
            <a:r>
              <a:rPr lang="nl-NL" b="0" dirty="0" err="1"/>
              <a:t>leżącej</a:t>
            </a:r>
            <a:r>
              <a:rPr lang="nl-NL" b="0" dirty="0"/>
              <a:t> </a:t>
            </a:r>
            <a:r>
              <a:rPr lang="nl-NL" b="0" dirty="0" err="1"/>
              <a:t>wynosi</a:t>
            </a:r>
            <a:r>
              <a:rPr lang="nl-NL" b="0" dirty="0"/>
              <a:t> on 0?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b="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Odpowiedź</a:t>
            </a:r>
            <a:r>
              <a:rPr lang="nl-NL" b="0" dirty="0"/>
              <a:t>: 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może</a:t>
            </a:r>
            <a:r>
              <a:rPr lang="nl-NL" b="0" dirty="0"/>
              <a:t> </a:t>
            </a:r>
            <a:r>
              <a:rPr lang="nl-NL" b="0" dirty="0" err="1"/>
              <a:t>być</a:t>
            </a:r>
            <a:r>
              <a:rPr lang="nl-NL" b="0" dirty="0"/>
              <a:t> </a:t>
            </a:r>
            <a:r>
              <a:rPr lang="nl-NL" b="0" dirty="0" err="1"/>
              <a:t>zaskakujące</a:t>
            </a:r>
            <a:r>
              <a:rPr lang="nl-NL" b="0" dirty="0"/>
              <a:t>, </a:t>
            </a:r>
            <a:r>
              <a:rPr lang="nl-NL" b="0" dirty="0" err="1"/>
              <a:t>ale</a:t>
            </a:r>
            <a:r>
              <a:rPr lang="nl-NL" b="0" dirty="0"/>
              <a:t> </a:t>
            </a:r>
            <a:r>
              <a:rPr lang="nl-NL" b="0" dirty="0" err="1"/>
              <a:t>kiedy</a:t>
            </a:r>
            <a:r>
              <a:rPr lang="nl-NL" b="0" dirty="0"/>
              <a:t> </a:t>
            </a:r>
            <a:r>
              <a:rPr lang="nl-NL" b="0" dirty="0" err="1"/>
              <a:t>siedzimy</a:t>
            </a:r>
            <a:r>
              <a:rPr lang="nl-NL" b="0" dirty="0"/>
              <a:t>, </a:t>
            </a:r>
            <a:r>
              <a:rPr lang="nl-NL" b="0" dirty="0" err="1"/>
              <a:t>mamy</a:t>
            </a:r>
            <a:r>
              <a:rPr lang="nl-NL" b="0" dirty="0"/>
              <a:t> </a:t>
            </a:r>
            <a:r>
              <a:rPr lang="nl-NL" b="0" dirty="0" err="1"/>
              <a:t>najwyższy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 </a:t>
            </a:r>
            <a:r>
              <a:rPr lang="nl-NL" b="0" dirty="0" err="1"/>
              <a:t>Zobacz</a:t>
            </a:r>
            <a:r>
              <a:rPr lang="nl-NL" b="0" dirty="0"/>
              <a:t> </a:t>
            </a:r>
            <a:r>
              <a:rPr lang="nl-NL" b="0" dirty="0" err="1"/>
              <a:t>następny</a:t>
            </a:r>
            <a:r>
              <a:rPr lang="nl-NL" b="0" dirty="0"/>
              <a:t> </a:t>
            </a:r>
            <a:r>
              <a:rPr lang="nl-NL" b="0" dirty="0" err="1"/>
              <a:t>slajd</a:t>
            </a:r>
            <a:r>
              <a:rPr lang="nl-NL" b="0" dirty="0"/>
              <a:t>, </a:t>
            </a:r>
            <a:r>
              <a:rPr lang="nl-NL" b="0" dirty="0" err="1"/>
              <a:t>aby</a:t>
            </a:r>
            <a:r>
              <a:rPr lang="nl-NL" b="0" dirty="0"/>
              <a:t> </a:t>
            </a:r>
            <a:r>
              <a:rPr lang="nl-NL" b="0" dirty="0" err="1"/>
              <a:t>uzyskać</a:t>
            </a:r>
            <a:r>
              <a:rPr lang="nl-NL" b="0" dirty="0"/>
              <a:t> </a:t>
            </a:r>
            <a:r>
              <a:rPr lang="nl-NL" b="0" dirty="0" err="1"/>
              <a:t>więcej</a:t>
            </a:r>
            <a:r>
              <a:rPr lang="nl-NL" b="0" dirty="0"/>
              <a:t> </a:t>
            </a:r>
            <a:r>
              <a:rPr lang="nl-NL" b="0" dirty="0" err="1"/>
              <a:t>informacji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3058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Instrukcje</a:t>
            </a:r>
            <a:endParaRPr lang="nl-NL" b="0" dirty="0"/>
          </a:p>
          <a:p>
            <a:r>
              <a:rPr lang="nl-NL" b="0" dirty="0"/>
              <a:t>Ta </a:t>
            </a:r>
            <a:r>
              <a:rPr lang="nl-NL" b="0" dirty="0" err="1"/>
              <a:t>tabela</a:t>
            </a:r>
            <a:r>
              <a:rPr lang="nl-NL" b="0" dirty="0"/>
              <a:t> </a:t>
            </a:r>
            <a:r>
              <a:rPr lang="nl-NL" b="0" dirty="0" err="1"/>
              <a:t>przedstawia</a:t>
            </a:r>
            <a:r>
              <a:rPr lang="nl-NL" b="0" dirty="0"/>
              <a:t> </a:t>
            </a:r>
            <a:r>
              <a:rPr lang="nl-NL" b="0" dirty="0" err="1"/>
              <a:t>różne</a:t>
            </a:r>
            <a:r>
              <a:rPr lang="nl-NL" b="0" dirty="0"/>
              <a:t> </a:t>
            </a:r>
            <a:r>
              <a:rPr lang="nl-NL" b="0" dirty="0" err="1"/>
              <a:t>pozycje</a:t>
            </a:r>
            <a:r>
              <a:rPr lang="nl-NL" b="0" dirty="0"/>
              <a:t>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naciskiem</a:t>
            </a:r>
            <a:r>
              <a:rPr lang="nl-NL" b="0" dirty="0"/>
              <a:t> (w </a:t>
            </a:r>
            <a:r>
              <a:rPr lang="nl-NL" b="0" dirty="0" err="1"/>
              <a:t>niutonach</a:t>
            </a:r>
            <a:r>
              <a:rPr lang="nl-NL" b="0" dirty="0"/>
              <a:t>)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Może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być</a:t>
            </a:r>
            <a:r>
              <a:rPr lang="nl-NL" b="0" dirty="0"/>
              <a:t> </a:t>
            </a:r>
            <a:r>
              <a:rPr lang="nl-NL" b="0" dirty="0" err="1"/>
              <a:t>zaskakujące</a:t>
            </a:r>
            <a:r>
              <a:rPr lang="nl-NL" b="0" dirty="0"/>
              <a:t>, </a:t>
            </a:r>
            <a:r>
              <a:rPr lang="nl-NL" b="0" dirty="0" err="1"/>
              <a:t>ale</a:t>
            </a:r>
            <a:r>
              <a:rPr lang="nl-NL" b="0" dirty="0"/>
              <a:t> </a:t>
            </a:r>
            <a:r>
              <a:rPr lang="nl-NL" b="0" dirty="0" err="1"/>
              <a:t>kiedy</a:t>
            </a:r>
            <a:r>
              <a:rPr lang="nl-NL" b="0" dirty="0"/>
              <a:t> </a:t>
            </a:r>
            <a:r>
              <a:rPr lang="nl-NL" b="0" dirty="0" err="1"/>
              <a:t>siedzimy</a:t>
            </a:r>
            <a:r>
              <a:rPr lang="nl-NL" b="0" dirty="0"/>
              <a:t>, </a:t>
            </a:r>
            <a:r>
              <a:rPr lang="nl-NL" b="0" dirty="0" err="1"/>
              <a:t>wywieramy</a:t>
            </a:r>
            <a:r>
              <a:rPr lang="nl-NL" b="0" dirty="0"/>
              <a:t> </a:t>
            </a:r>
            <a:r>
              <a:rPr lang="nl-NL" b="0" dirty="0" err="1"/>
              <a:t>największy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 na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szczególnie</a:t>
            </a:r>
            <a:r>
              <a:rPr lang="nl-NL" b="0" dirty="0"/>
              <a:t> </a:t>
            </a:r>
            <a:r>
              <a:rPr lang="nl-NL" b="0" dirty="0" err="1"/>
              <a:t>ważne</a:t>
            </a:r>
            <a:r>
              <a:rPr lang="nl-NL" b="0" dirty="0"/>
              <a:t>,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trzymamy</a:t>
            </a:r>
            <a:r>
              <a:rPr lang="nl-NL" b="0" dirty="0"/>
              <a:t> </a:t>
            </a:r>
            <a:r>
              <a:rPr lang="nl-NL" b="0" dirty="0" err="1"/>
              <a:t>ciężar</a:t>
            </a:r>
            <a:r>
              <a:rPr lang="nl-NL" b="0" dirty="0"/>
              <a:t> i </a:t>
            </a:r>
            <a:r>
              <a:rPr lang="nl-NL" b="0" dirty="0" err="1"/>
              <a:t>pochylamy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do </a:t>
            </a:r>
            <a:r>
              <a:rPr lang="nl-NL" b="0" dirty="0" err="1"/>
              <a:t>przodu</a:t>
            </a:r>
            <a:r>
              <a:rPr lang="nl-NL" b="0" dirty="0"/>
              <a:t>.</a:t>
            </a:r>
          </a:p>
          <a:p>
            <a:r>
              <a:rPr lang="nl-NL" b="0" dirty="0" err="1"/>
              <a:t>Przypomnij</a:t>
            </a:r>
            <a:r>
              <a:rPr lang="nl-NL" b="0" dirty="0"/>
              <a:t> </a:t>
            </a:r>
            <a:r>
              <a:rPr lang="nl-NL" b="0" dirty="0" err="1"/>
              <a:t>sobie</a:t>
            </a:r>
            <a:r>
              <a:rPr lang="nl-NL" b="0" dirty="0"/>
              <a:t> </a:t>
            </a:r>
            <a:r>
              <a:rPr lang="nl-NL" b="0" dirty="0" err="1"/>
              <a:t>postawę</a:t>
            </a:r>
            <a:r>
              <a:rPr lang="nl-NL" b="0" dirty="0"/>
              <a:t> </a:t>
            </a:r>
            <a:r>
              <a:rPr lang="nl-NL" b="0" dirty="0" err="1"/>
              <a:t>mężczyzn</a:t>
            </a:r>
            <a:r>
              <a:rPr lang="nl-NL" b="0" dirty="0"/>
              <a:t> w „</a:t>
            </a:r>
            <a:r>
              <a:rPr lang="nl-NL" b="0" dirty="0" err="1"/>
              <a:t>Znajdź</a:t>
            </a:r>
            <a:r>
              <a:rPr lang="nl-NL" b="0" dirty="0"/>
              <a:t> </a:t>
            </a:r>
            <a:r>
              <a:rPr lang="nl-NL" b="0" dirty="0" err="1"/>
              <a:t>różnice</a:t>
            </a:r>
            <a:r>
              <a:rPr lang="nl-NL" b="0" dirty="0"/>
              <a:t>”!</a:t>
            </a:r>
          </a:p>
          <a:p>
            <a:endParaRPr lang="nl-NL" b="0" dirty="0"/>
          </a:p>
          <a:p>
            <a:r>
              <a:rPr lang="nl-NL" b="0" dirty="0" err="1"/>
              <a:t>Wskazówka</a:t>
            </a:r>
            <a:r>
              <a:rPr lang="nl-NL" b="0" dirty="0"/>
              <a:t>!: </a:t>
            </a:r>
            <a:r>
              <a:rPr lang="nl-NL" b="0" dirty="0" err="1"/>
              <a:t>Zapytaj</a:t>
            </a:r>
            <a:r>
              <a:rPr lang="nl-NL" b="0" dirty="0"/>
              <a:t> </a:t>
            </a:r>
            <a:r>
              <a:rPr lang="nl-NL" b="0" dirty="0" err="1"/>
              <a:t>uczestników</a:t>
            </a:r>
            <a:r>
              <a:rPr lang="nl-NL" b="0" dirty="0"/>
              <a:t>, </a:t>
            </a:r>
            <a:r>
              <a:rPr lang="nl-NL" b="0" dirty="0" err="1"/>
              <a:t>dlaczego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 </a:t>
            </a:r>
            <a:r>
              <a:rPr lang="nl-NL" b="0" dirty="0" err="1"/>
              <a:t>nigdy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wynosi</a:t>
            </a:r>
            <a:r>
              <a:rPr lang="nl-NL" b="0" dirty="0"/>
              <a:t> 0, </a:t>
            </a:r>
            <a:r>
              <a:rPr lang="nl-NL" b="0" dirty="0" err="1"/>
              <a:t>nawet</a:t>
            </a:r>
            <a:r>
              <a:rPr lang="nl-NL" b="0" dirty="0"/>
              <a:t>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leżymy</a:t>
            </a:r>
            <a:r>
              <a:rPr lang="nl-NL" b="0" dirty="0"/>
              <a:t> w </a:t>
            </a:r>
            <a:r>
              <a:rPr lang="nl-NL" b="0" dirty="0" err="1"/>
              <a:t>łóżku</a:t>
            </a:r>
            <a:r>
              <a:rPr lang="nl-NL" b="0" dirty="0"/>
              <a:t>.</a:t>
            </a:r>
          </a:p>
          <a:p>
            <a:r>
              <a:rPr lang="nl-NL" b="0" dirty="0" err="1"/>
              <a:t>Grawitacja</a:t>
            </a:r>
            <a:r>
              <a:rPr lang="nl-NL" b="0" dirty="0"/>
              <a:t> </a:t>
            </a:r>
            <a:r>
              <a:rPr lang="nl-NL" b="0" dirty="0" err="1"/>
              <a:t>wywiera</a:t>
            </a:r>
            <a:r>
              <a:rPr lang="nl-NL" b="0" dirty="0"/>
              <a:t> </a:t>
            </a:r>
            <a:r>
              <a:rPr lang="nl-NL" b="0" dirty="0" err="1"/>
              <a:t>ciągły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 na </a:t>
            </a:r>
            <a:r>
              <a:rPr lang="nl-NL" b="0" dirty="0" err="1"/>
              <a:t>nasze</a:t>
            </a:r>
            <a:r>
              <a:rPr lang="nl-NL" b="0" dirty="0"/>
              <a:t> </a:t>
            </a:r>
            <a:r>
              <a:rPr lang="nl-NL" b="0" dirty="0" err="1"/>
              <a:t>krążki</a:t>
            </a:r>
            <a:r>
              <a:rPr lang="nl-NL" b="0" dirty="0"/>
              <a:t> </a:t>
            </a:r>
            <a:r>
              <a:rPr lang="nl-NL" b="0" dirty="0" err="1"/>
              <a:t>międzykręgowe</a:t>
            </a:r>
            <a:r>
              <a:rPr lang="nl-NL" b="0" dirty="0"/>
              <a:t>. </a:t>
            </a:r>
            <a:r>
              <a:rPr lang="nl-NL" b="0" dirty="0" err="1"/>
              <a:t>Dlatego</a:t>
            </a:r>
            <a:r>
              <a:rPr lang="nl-NL" b="0" dirty="0"/>
              <a:t> </a:t>
            </a:r>
            <a:r>
              <a:rPr lang="nl-NL" b="0" dirty="0" err="1"/>
              <a:t>nigdy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wynosi</a:t>
            </a:r>
            <a:r>
              <a:rPr lang="nl-NL" b="0" dirty="0"/>
              <a:t> 0 (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wyjątkiem</a:t>
            </a:r>
            <a:r>
              <a:rPr lang="nl-NL" b="0" dirty="0"/>
              <a:t> </a:t>
            </a:r>
            <a:r>
              <a:rPr lang="nl-NL" b="0" dirty="0" err="1"/>
              <a:t>przestrzeni</a:t>
            </a:r>
            <a:r>
              <a:rPr lang="nl-NL" b="0" dirty="0"/>
              <a:t> </a:t>
            </a:r>
            <a:r>
              <a:rPr lang="nl-NL" b="0" dirty="0" err="1"/>
              <a:t>kosmicznej</a:t>
            </a:r>
            <a:r>
              <a:rPr lang="nl-NL" b="0" dirty="0"/>
              <a:t>).</a:t>
            </a:r>
          </a:p>
          <a:p>
            <a:r>
              <a:rPr lang="nl-NL" b="0" dirty="0" err="1"/>
              <a:t>Kiedy</a:t>
            </a:r>
            <a:r>
              <a:rPr lang="nl-NL" b="0" dirty="0"/>
              <a:t> </a:t>
            </a:r>
            <a:r>
              <a:rPr lang="nl-NL" b="0" dirty="0" err="1"/>
              <a:t>leżymy</a:t>
            </a:r>
            <a:r>
              <a:rPr lang="nl-NL" b="0" dirty="0"/>
              <a:t> na </a:t>
            </a:r>
            <a:r>
              <a:rPr lang="nl-NL" b="0" dirty="0" err="1"/>
              <a:t>boku</a:t>
            </a:r>
            <a:r>
              <a:rPr lang="nl-NL" b="0" dirty="0"/>
              <a:t>, </a:t>
            </a:r>
            <a:r>
              <a:rPr lang="nl-NL" b="0" dirty="0" err="1"/>
              <a:t>nacisk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nieco</a:t>
            </a:r>
            <a:r>
              <a:rPr lang="nl-NL" b="0" dirty="0"/>
              <a:t> </a:t>
            </a:r>
            <a:r>
              <a:rPr lang="nl-NL" b="0" dirty="0" err="1"/>
              <a:t>wyższy</a:t>
            </a:r>
            <a:r>
              <a:rPr lang="nl-NL" b="0" dirty="0"/>
              <a:t> </a:t>
            </a:r>
            <a:r>
              <a:rPr lang="nl-NL" b="0" dirty="0" err="1"/>
              <a:t>niż</a:t>
            </a:r>
            <a:r>
              <a:rPr lang="nl-NL" b="0" dirty="0"/>
              <a:t>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leżymy</a:t>
            </a:r>
            <a:r>
              <a:rPr lang="nl-NL" b="0" dirty="0"/>
              <a:t> na </a:t>
            </a:r>
            <a:r>
              <a:rPr lang="nl-NL" b="0" dirty="0" err="1"/>
              <a:t>plecach</a:t>
            </a:r>
            <a:r>
              <a:rPr lang="nl-NL" b="0" dirty="0"/>
              <a:t>.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jeszcze</a:t>
            </a:r>
            <a:r>
              <a:rPr lang="nl-NL" b="0" dirty="0"/>
              <a:t> </a:t>
            </a:r>
            <a:r>
              <a:rPr lang="nl-NL" b="0" dirty="0" err="1"/>
              <a:t>wyższy</a:t>
            </a:r>
            <a:r>
              <a:rPr lang="nl-NL" b="0" dirty="0"/>
              <a:t>,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stoimy</a:t>
            </a:r>
            <a:r>
              <a:rPr lang="nl-NL" b="0" dirty="0"/>
              <a:t>, a </a:t>
            </a:r>
            <a:r>
              <a:rPr lang="nl-NL" b="0" dirty="0" err="1"/>
              <a:t>najwyższy</a:t>
            </a:r>
            <a:r>
              <a:rPr lang="nl-NL" b="0" dirty="0"/>
              <a:t>,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siedzimy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Wskazówka</a:t>
            </a:r>
            <a:r>
              <a:rPr lang="nl-NL" b="0" dirty="0"/>
              <a:t>!: </a:t>
            </a:r>
            <a:r>
              <a:rPr lang="nl-NL" b="0" dirty="0" err="1"/>
              <a:t>Zapytaj</a:t>
            </a:r>
            <a:r>
              <a:rPr lang="nl-NL" b="0" dirty="0"/>
              <a:t>, </a:t>
            </a:r>
            <a:r>
              <a:rPr lang="nl-NL" b="0" dirty="0" err="1"/>
              <a:t>dlaczego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 </a:t>
            </a:r>
            <a:r>
              <a:rPr lang="nl-NL" b="0" dirty="0" err="1"/>
              <a:t>jest</a:t>
            </a:r>
            <a:r>
              <a:rPr lang="nl-NL" b="0" dirty="0"/>
              <a:t> </a:t>
            </a:r>
            <a:r>
              <a:rPr lang="nl-NL" b="0" dirty="0" err="1"/>
              <a:t>wyższy</a:t>
            </a:r>
            <a:r>
              <a:rPr lang="nl-NL" b="0" dirty="0"/>
              <a:t>,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siedzimy</a:t>
            </a:r>
            <a:r>
              <a:rPr lang="nl-NL" b="0" dirty="0"/>
              <a:t>, </a:t>
            </a:r>
            <a:r>
              <a:rPr lang="nl-NL" b="0" dirty="0" err="1"/>
              <a:t>niż</a:t>
            </a:r>
            <a:r>
              <a:rPr lang="nl-NL" b="0" dirty="0"/>
              <a:t> </a:t>
            </a:r>
            <a:r>
              <a:rPr lang="nl-NL" b="0" dirty="0" err="1"/>
              <a:t>gdy</a:t>
            </a:r>
            <a:r>
              <a:rPr lang="nl-NL" b="0" dirty="0"/>
              <a:t> </a:t>
            </a:r>
            <a:r>
              <a:rPr lang="nl-NL" b="0" dirty="0" err="1"/>
              <a:t>stoimy</a:t>
            </a:r>
            <a:r>
              <a:rPr lang="nl-NL" b="0" dirty="0"/>
              <a:t>.</a:t>
            </a:r>
          </a:p>
          <a:p>
            <a:endParaRPr lang="nl-NL" b="0" dirty="0"/>
          </a:p>
          <a:p>
            <a:r>
              <a:rPr lang="nl-NL" b="0" dirty="0" err="1"/>
              <a:t>Dzieje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tak, </a:t>
            </a:r>
            <a:r>
              <a:rPr lang="nl-NL" b="0" dirty="0" err="1"/>
              <a:t>ponieważ</a:t>
            </a:r>
            <a:r>
              <a:rPr lang="nl-NL" b="0" dirty="0"/>
              <a:t> w </a:t>
            </a:r>
            <a:r>
              <a:rPr lang="nl-NL" b="0" dirty="0" err="1"/>
              <a:t>pozycji</a:t>
            </a:r>
            <a:r>
              <a:rPr lang="nl-NL" b="0" dirty="0"/>
              <a:t> </a:t>
            </a:r>
            <a:r>
              <a:rPr lang="nl-NL" b="0" dirty="0" err="1"/>
              <a:t>siedzącej</a:t>
            </a:r>
            <a:r>
              <a:rPr lang="nl-NL" b="0" dirty="0"/>
              <a:t> </a:t>
            </a:r>
            <a:r>
              <a:rPr lang="nl-NL" b="0" dirty="0" err="1"/>
              <a:t>nasz</a:t>
            </a:r>
            <a:r>
              <a:rPr lang="nl-NL" b="0" dirty="0"/>
              <a:t> </a:t>
            </a:r>
            <a:r>
              <a:rPr lang="nl-NL" b="0" dirty="0" err="1"/>
              <a:t>kręgosłup</a:t>
            </a:r>
            <a:r>
              <a:rPr lang="nl-NL" b="0" dirty="0"/>
              <a:t> </a:t>
            </a:r>
            <a:r>
              <a:rPr lang="nl-NL" b="0" dirty="0" err="1"/>
              <a:t>nigdy</a:t>
            </a:r>
            <a:r>
              <a:rPr lang="nl-NL" b="0" dirty="0"/>
              <a:t> </a:t>
            </a:r>
            <a:r>
              <a:rPr lang="nl-NL" b="0" dirty="0" err="1"/>
              <a:t>nie</a:t>
            </a:r>
            <a:r>
              <a:rPr lang="nl-NL" b="0" dirty="0"/>
              <a:t> </a:t>
            </a:r>
            <a:r>
              <a:rPr lang="nl-NL" b="0" dirty="0" err="1"/>
              <a:t>przyjmuje</a:t>
            </a:r>
            <a:r>
              <a:rPr lang="nl-NL" b="0" dirty="0"/>
              <a:t> </a:t>
            </a:r>
            <a:r>
              <a:rPr lang="nl-NL" b="0" dirty="0" err="1"/>
              <a:t>idealnie</a:t>
            </a:r>
            <a:r>
              <a:rPr lang="nl-NL" b="0" dirty="0"/>
              <a:t> </a:t>
            </a:r>
            <a:r>
              <a:rPr lang="nl-NL" b="0" dirty="0" err="1"/>
              <a:t>kształtu</a:t>
            </a:r>
            <a:r>
              <a:rPr lang="nl-NL" b="0" dirty="0"/>
              <a:t> </a:t>
            </a:r>
            <a:r>
              <a:rPr lang="nl-NL" b="0" dirty="0" err="1"/>
              <a:t>litery</a:t>
            </a:r>
            <a:r>
              <a:rPr lang="nl-NL" b="0" dirty="0"/>
              <a:t> S, co </a:t>
            </a:r>
            <a:r>
              <a:rPr lang="nl-NL" b="0" dirty="0" err="1"/>
              <a:t>zwiększa</a:t>
            </a:r>
            <a:r>
              <a:rPr lang="nl-NL" b="0" dirty="0"/>
              <a:t> </a:t>
            </a:r>
            <a:r>
              <a:rPr lang="nl-NL" b="0" dirty="0" err="1"/>
              <a:t>nacisk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93496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Instrukcje</a:t>
            </a:r>
            <a:endParaRPr lang="nl-NL" dirty="0"/>
          </a:p>
          <a:p>
            <a:r>
              <a:rPr lang="nl-NL" dirty="0"/>
              <a:t>W </a:t>
            </a:r>
            <a:r>
              <a:rPr lang="nl-NL" dirty="0" err="1"/>
              <a:t>miarę</a:t>
            </a:r>
            <a:r>
              <a:rPr lang="nl-NL" dirty="0"/>
              <a:t> </a:t>
            </a:r>
            <a:r>
              <a:rPr lang="nl-NL" dirty="0" err="1"/>
              <a:t>możliwości</a:t>
            </a:r>
            <a:r>
              <a:rPr lang="nl-NL" dirty="0"/>
              <a:t> </a:t>
            </a:r>
            <a:r>
              <a:rPr lang="nl-NL" dirty="0" err="1"/>
              <a:t>należy</a:t>
            </a:r>
            <a:r>
              <a:rPr lang="nl-NL" dirty="0"/>
              <a:t> </a:t>
            </a:r>
            <a:r>
              <a:rPr lang="nl-NL" dirty="0" err="1"/>
              <a:t>unikać</a:t>
            </a:r>
            <a:r>
              <a:rPr lang="nl-NL" dirty="0"/>
              <a:t> </a:t>
            </a:r>
            <a:r>
              <a:rPr lang="nl-NL" dirty="0" err="1"/>
              <a:t>pozycji</a:t>
            </a:r>
            <a:r>
              <a:rPr lang="nl-NL" dirty="0"/>
              <a:t> i </a:t>
            </a:r>
            <a:r>
              <a:rPr lang="nl-NL" dirty="0" err="1"/>
              <a:t>ruchów</a:t>
            </a:r>
            <a:r>
              <a:rPr lang="nl-NL" dirty="0"/>
              <a:t> </a:t>
            </a:r>
            <a:r>
              <a:rPr lang="nl-NL" dirty="0" err="1"/>
              <a:t>typowych</a:t>
            </a:r>
            <a:r>
              <a:rPr lang="nl-NL" dirty="0"/>
              <a:t> </a:t>
            </a:r>
            <a:r>
              <a:rPr lang="nl-NL" dirty="0" err="1"/>
              <a:t>dla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</a:t>
            </a:r>
          </a:p>
          <a:p>
            <a:r>
              <a:rPr lang="nl-NL" dirty="0"/>
              <a:t>Jak </a:t>
            </a:r>
            <a:r>
              <a:rPr lang="nl-NL" dirty="0" err="1"/>
              <a:t>najrzadziej</a:t>
            </a:r>
            <a:r>
              <a:rPr lang="nl-NL" dirty="0"/>
              <a:t> </a:t>
            </a:r>
            <a:r>
              <a:rPr lang="nl-NL" dirty="0" err="1"/>
              <a:t>należy</a:t>
            </a:r>
            <a:r>
              <a:rPr lang="nl-NL" dirty="0"/>
              <a:t> </a:t>
            </a:r>
            <a:r>
              <a:rPr lang="nl-NL" dirty="0" err="1"/>
              <a:t>ustawiać</a:t>
            </a:r>
            <a:r>
              <a:rPr lang="nl-NL" dirty="0"/>
              <a:t> </a:t>
            </a:r>
            <a:r>
              <a:rPr lang="nl-NL" dirty="0" err="1"/>
              <a:t>część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 w </a:t>
            </a:r>
            <a:r>
              <a:rPr lang="nl-NL" dirty="0" err="1"/>
              <a:t>pozycji</a:t>
            </a:r>
            <a:r>
              <a:rPr lang="nl-NL" dirty="0"/>
              <a:t> </a:t>
            </a:r>
            <a:r>
              <a:rPr lang="nl-NL" dirty="0" err="1"/>
              <a:t>skrajnej</a:t>
            </a:r>
            <a:r>
              <a:rPr lang="nl-NL" dirty="0"/>
              <a:t>.</a:t>
            </a:r>
          </a:p>
          <a:p>
            <a:r>
              <a:rPr lang="nl-NL" dirty="0" err="1"/>
              <a:t>Zasada</a:t>
            </a:r>
            <a:r>
              <a:rPr lang="nl-NL" dirty="0"/>
              <a:t> </a:t>
            </a:r>
            <a:r>
              <a:rPr lang="nl-NL" dirty="0" err="1"/>
              <a:t>ogólna</a:t>
            </a:r>
            <a:r>
              <a:rPr lang="nl-NL" dirty="0"/>
              <a:t>: </a:t>
            </a:r>
            <a:r>
              <a:rPr lang="nl-NL" dirty="0" err="1"/>
              <a:t>żadna</a:t>
            </a:r>
            <a:r>
              <a:rPr lang="nl-NL" dirty="0"/>
              <a:t> </a:t>
            </a:r>
            <a:r>
              <a:rPr lang="nl-NL" dirty="0" err="1"/>
              <a:t>część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powinna</a:t>
            </a:r>
            <a:r>
              <a:rPr lang="nl-NL" dirty="0"/>
              <a:t> </a:t>
            </a:r>
            <a:r>
              <a:rPr lang="nl-NL" dirty="0" err="1"/>
              <a:t>znajdować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w </a:t>
            </a:r>
            <a:r>
              <a:rPr lang="nl-NL" dirty="0" err="1"/>
              <a:t>pozycji</a:t>
            </a:r>
            <a:r>
              <a:rPr lang="nl-NL" dirty="0"/>
              <a:t> </a:t>
            </a:r>
            <a:r>
              <a:rPr lang="nl-NL" dirty="0" err="1"/>
              <a:t>skrajnej</a:t>
            </a:r>
            <a:r>
              <a:rPr lang="nl-NL" dirty="0"/>
              <a:t> </a:t>
            </a:r>
            <a:r>
              <a:rPr lang="nl-NL" dirty="0" err="1"/>
              <a:t>dłużej</a:t>
            </a:r>
            <a:r>
              <a:rPr lang="nl-NL" dirty="0"/>
              <a:t> </a:t>
            </a:r>
            <a:r>
              <a:rPr lang="nl-NL" dirty="0" err="1"/>
              <a:t>niż</a:t>
            </a:r>
            <a:r>
              <a:rPr lang="nl-NL" dirty="0"/>
              <a:t> </a:t>
            </a:r>
            <a:r>
              <a:rPr lang="nl-NL" dirty="0" err="1"/>
              <a:t>dwie</a:t>
            </a:r>
            <a:r>
              <a:rPr lang="nl-NL" dirty="0"/>
              <a:t> </a:t>
            </a:r>
            <a:r>
              <a:rPr lang="nl-NL" dirty="0" err="1"/>
              <a:t>godziny</a:t>
            </a:r>
            <a:r>
              <a:rPr lang="nl-NL" dirty="0"/>
              <a:t> w </a:t>
            </a:r>
            <a:r>
              <a:rPr lang="nl-NL" dirty="0" err="1"/>
              <a:t>ciągu</a:t>
            </a:r>
            <a:r>
              <a:rPr lang="nl-NL" dirty="0"/>
              <a:t> </a:t>
            </a:r>
            <a:r>
              <a:rPr lang="nl-NL" dirty="0" err="1"/>
              <a:t>dnia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3669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Ruchy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powtarzalne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obejmują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powtarzające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się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ruchy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(w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przestrzeni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dłoni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(w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cyklach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w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których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skrajne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ułożenie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nadgarstków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stanowi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czynnik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obciążający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Zalicza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się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nich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również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częste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ruchów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tułowia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skręcanie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zginanie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oraz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nóg (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klęczenie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kucanie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obróbce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metali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elektrotechnice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ruchy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powtarzalne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występują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przykład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podczas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związanych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linią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montażową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montażem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produktów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Definicja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Ruch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dłoni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ramion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i/lub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palców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który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powtarzany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wielokrotnie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więcej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niż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dwa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razy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minutę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Ruchy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są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uznawane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powtarzalne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przez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najmniej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godziny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ciągu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dnia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nieprzerwanie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przez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najmniej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godzinę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nl-NL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Uwaga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Trzymanie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ciężaru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takiego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narzędzie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uznawane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powtarzalne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jeśli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jego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waga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mniejsza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niż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 kg.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Cięższy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ciężar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uznawany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podnoszenie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</a:t>
            </a:r>
            <a:r>
              <a:rPr lang="nl-NL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noszenie</a:t>
            </a:r>
            <a:r>
              <a:rPr lang="nl-NL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86238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561662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trwająca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dłużej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niż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godzinę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dziennie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niniejszym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katalogu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BHP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ograniczamy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sekcję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biurze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głównie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dlatego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że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powinna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promowana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środowiskach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produkcyjnych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może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wydawać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się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lekka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długotrwałe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pozostawanie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pozycji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może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prowadzić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problemów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zdrowotnych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Mogą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obejmować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dolegliwości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dolnego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odcinka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pleców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szyi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i/lub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barków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Niemniej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jednak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lepsza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niż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stojąca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Stanowisko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stojącej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preferowane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tylko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przypadku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stosowania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znacznych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sił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przenoszenia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dużych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przedmiotów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lub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konieczności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pokonywania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dużych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odległości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indent="-1346200">
              <a:lnSpc>
                <a:spcPct val="115000"/>
              </a:lnSpc>
              <a:spcAft>
                <a:spcPts val="1000"/>
              </a:spcAft>
            </a:pP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branży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metalowej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elektrotechnicznej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występuje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podczas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czynności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biurowych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ekranie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monitora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93535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Instrukcje</a:t>
            </a:r>
            <a:endParaRPr lang="nl-N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 ma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jeszcze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międzynarodowych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przepisów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ograniczających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tryb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życia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ponieważ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badania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tym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zakresie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wciąż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powijakach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Prawo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holenderskie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również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zawiera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szczegółowych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których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pracodawcy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muszą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przestrzegać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Siedzenie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jednak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uwzględnione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dotyczących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aktywności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fizycznej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które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zalecają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unikanie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siedzącego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trybu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życia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 ma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wytycznych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dotyczących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tego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elementu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arkusze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informacyjne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zawierają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przykłady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promujące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aktywność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fizyczną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wykonywanie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siedzącej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zdrowy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sposób</a:t>
            </a:r>
            <a:r>
              <a:rPr lang="nl-NL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50059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Zakończymy</a:t>
            </a:r>
            <a:r>
              <a:rPr lang="nl-NL" dirty="0"/>
              <a:t> ten </a:t>
            </a:r>
            <a:r>
              <a:rPr lang="nl-NL" dirty="0" err="1"/>
              <a:t>zestaw</a:t>
            </a:r>
            <a:r>
              <a:rPr lang="nl-NL" dirty="0"/>
              <a:t> </a:t>
            </a:r>
            <a:r>
              <a:rPr lang="nl-NL" dirty="0" err="1"/>
              <a:t>narzędzi</a:t>
            </a:r>
            <a:r>
              <a:rPr lang="nl-NL" dirty="0"/>
              <a:t> </a:t>
            </a:r>
            <a:r>
              <a:rPr lang="nl-NL" dirty="0" err="1"/>
              <a:t>kilkoma</a:t>
            </a:r>
            <a:r>
              <a:rPr lang="nl-NL" dirty="0"/>
              <a:t> </a:t>
            </a:r>
            <a:r>
              <a:rPr lang="nl-NL" dirty="0" err="1"/>
              <a:t>stwierdzeniami</a:t>
            </a:r>
            <a:r>
              <a:rPr lang="nl-NL" dirty="0"/>
              <a:t>, </a:t>
            </a:r>
            <a:r>
              <a:rPr lang="nl-NL" dirty="0" err="1"/>
              <a:t>które</a:t>
            </a:r>
            <a:r>
              <a:rPr lang="nl-NL" dirty="0"/>
              <a:t> </a:t>
            </a:r>
            <a:r>
              <a:rPr lang="nl-NL" dirty="0" err="1"/>
              <a:t>pomogą</a:t>
            </a:r>
            <a:r>
              <a:rPr lang="nl-NL" dirty="0"/>
              <a:t> </a:t>
            </a:r>
            <a:r>
              <a:rPr lang="nl-NL" dirty="0" err="1"/>
              <a:t>Ci</a:t>
            </a:r>
            <a:r>
              <a:rPr lang="nl-NL" dirty="0"/>
              <a:t> </a:t>
            </a:r>
            <a:r>
              <a:rPr lang="nl-NL" dirty="0" err="1"/>
              <a:t>zrozumieć</a:t>
            </a:r>
            <a:r>
              <a:rPr lang="nl-NL" dirty="0"/>
              <a:t>, jak </a:t>
            </a:r>
            <a:r>
              <a:rPr lang="nl-NL" dirty="0" err="1"/>
              <a:t>radzisz</a:t>
            </a:r>
            <a:r>
              <a:rPr lang="nl-NL" dirty="0"/>
              <a:t> </a:t>
            </a:r>
            <a:r>
              <a:rPr lang="nl-NL" dirty="0" err="1"/>
              <a:t>sobie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obciążeniem</a:t>
            </a:r>
            <a:r>
              <a:rPr lang="nl-NL" dirty="0"/>
              <a:t> </a:t>
            </a:r>
            <a:r>
              <a:rPr lang="nl-NL" dirty="0" err="1"/>
              <a:t>fizycznym</a:t>
            </a:r>
            <a:r>
              <a:rPr lang="nl-NL" dirty="0"/>
              <a:t>. </a:t>
            </a:r>
            <a:r>
              <a:rPr lang="nl-NL" dirty="0" err="1"/>
              <a:t>Przyjrzymy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również</a:t>
            </a:r>
            <a:r>
              <a:rPr lang="nl-NL" dirty="0"/>
              <a:t> </a:t>
            </a:r>
            <a:r>
              <a:rPr lang="nl-NL" dirty="0" err="1"/>
              <a:t>temu</a:t>
            </a:r>
            <a:r>
              <a:rPr lang="nl-NL" dirty="0"/>
              <a:t>, jak </a:t>
            </a:r>
            <a:r>
              <a:rPr lang="nl-NL" dirty="0" err="1"/>
              <a:t>radzimy</a:t>
            </a:r>
            <a:r>
              <a:rPr lang="nl-NL" dirty="0"/>
              <a:t> </a:t>
            </a:r>
            <a:r>
              <a:rPr lang="nl-NL" dirty="0" err="1"/>
              <a:t>sobie</a:t>
            </a:r>
            <a:r>
              <a:rPr lang="nl-NL" dirty="0"/>
              <a:t> w </a:t>
            </a:r>
            <a:r>
              <a:rPr lang="nl-NL" dirty="0" err="1"/>
              <a:t>naszej</a:t>
            </a:r>
            <a:r>
              <a:rPr lang="nl-NL" dirty="0"/>
              <a:t> </a:t>
            </a:r>
            <a:r>
              <a:rPr lang="nl-NL" dirty="0" err="1"/>
              <a:t>firmie</a:t>
            </a:r>
            <a:r>
              <a:rPr lang="nl-NL" dirty="0"/>
              <a:t> i co </a:t>
            </a:r>
            <a:r>
              <a:rPr lang="nl-NL" dirty="0" err="1"/>
              <a:t>możemy</a:t>
            </a:r>
            <a:r>
              <a:rPr lang="nl-NL" dirty="0"/>
              <a:t> </a:t>
            </a:r>
            <a:r>
              <a:rPr lang="nl-NL" dirty="0" err="1"/>
              <a:t>zrobić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temu</a:t>
            </a:r>
            <a:r>
              <a:rPr lang="nl-NL" dirty="0"/>
              <a:t> </a:t>
            </a:r>
            <a:r>
              <a:rPr lang="nl-NL" dirty="0" err="1"/>
              <a:t>zaradzić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10695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 </a:t>
            </a:r>
            <a:r>
              <a:rPr lang="nl-NL" dirty="0" err="1"/>
              <a:t>Oba</a:t>
            </a:r>
            <a:r>
              <a:rPr lang="nl-NL" dirty="0"/>
              <a:t> </a:t>
            </a:r>
            <a:r>
              <a:rPr lang="nl-NL" dirty="0" err="1"/>
              <a:t>mogą</a:t>
            </a:r>
            <a:r>
              <a:rPr lang="nl-NL" dirty="0"/>
              <a:t>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dobre</a:t>
            </a:r>
            <a:r>
              <a:rPr lang="nl-NL" dirty="0"/>
              <a:t>...</a:t>
            </a:r>
          </a:p>
          <a:p>
            <a:r>
              <a:rPr lang="nl-NL" dirty="0" err="1"/>
              <a:t>Mądrze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zastanowić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, jak </a:t>
            </a:r>
            <a:r>
              <a:rPr lang="nl-NL" dirty="0" err="1"/>
              <a:t>wykonywać</a:t>
            </a:r>
            <a:r>
              <a:rPr lang="nl-NL" dirty="0"/>
              <a:t> </a:t>
            </a:r>
            <a:r>
              <a:rPr lang="nl-NL" dirty="0" err="1"/>
              <a:t>swoją</a:t>
            </a:r>
            <a:r>
              <a:rPr lang="nl-NL" dirty="0"/>
              <a:t> </a:t>
            </a:r>
            <a:r>
              <a:rPr lang="nl-NL" dirty="0" err="1"/>
              <a:t>pracę</a:t>
            </a:r>
            <a:r>
              <a:rPr lang="nl-NL" dirty="0"/>
              <a:t> </a:t>
            </a:r>
            <a:r>
              <a:rPr lang="nl-NL" dirty="0" err="1"/>
              <a:t>efektywnie</a:t>
            </a:r>
            <a:r>
              <a:rPr lang="nl-NL" dirty="0"/>
              <a:t> i </a:t>
            </a:r>
            <a:r>
              <a:rPr lang="nl-NL" dirty="0" err="1"/>
              <a:t>zdrowo</a:t>
            </a:r>
            <a:r>
              <a:rPr lang="nl-NL" dirty="0"/>
              <a:t>. </a:t>
            </a:r>
            <a:r>
              <a:rPr lang="nl-NL" dirty="0" err="1"/>
              <a:t>Czasami</a:t>
            </a:r>
            <a:r>
              <a:rPr lang="nl-NL" dirty="0"/>
              <a:t> </a:t>
            </a:r>
            <a:r>
              <a:rPr lang="nl-NL" dirty="0" err="1"/>
              <a:t>robisz</a:t>
            </a:r>
            <a:r>
              <a:rPr lang="nl-NL" dirty="0"/>
              <a:t> </a:t>
            </a:r>
            <a:r>
              <a:rPr lang="nl-NL" dirty="0" err="1"/>
              <a:t>coś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dłuższego</a:t>
            </a:r>
            <a:r>
              <a:rPr lang="nl-NL" dirty="0"/>
              <a:t> </a:t>
            </a:r>
            <a:r>
              <a:rPr lang="nl-NL" dirty="0" err="1"/>
              <a:t>czasu</a:t>
            </a:r>
            <a:r>
              <a:rPr lang="nl-NL" dirty="0"/>
              <a:t> i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musisz</a:t>
            </a:r>
            <a:r>
              <a:rPr lang="nl-NL" dirty="0"/>
              <a:t> </a:t>
            </a:r>
            <a:r>
              <a:rPr lang="nl-NL" dirty="0" err="1"/>
              <a:t>już</a:t>
            </a:r>
            <a:r>
              <a:rPr lang="nl-NL" dirty="0"/>
              <a:t> o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myśleć</a:t>
            </a:r>
            <a:r>
              <a:rPr lang="nl-NL" dirty="0"/>
              <a:t>. </a:t>
            </a:r>
            <a:r>
              <a:rPr lang="nl-NL" dirty="0" err="1"/>
              <a:t>Należy</a:t>
            </a:r>
            <a:r>
              <a:rPr lang="nl-NL" dirty="0"/>
              <a:t> </a:t>
            </a:r>
            <a:r>
              <a:rPr lang="nl-NL" dirty="0" err="1"/>
              <a:t>jednak</a:t>
            </a:r>
            <a:r>
              <a:rPr lang="nl-NL" dirty="0"/>
              <a:t>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świadomym</a:t>
            </a:r>
            <a:r>
              <a:rPr lang="nl-NL" dirty="0"/>
              <a:t> </a:t>
            </a:r>
            <a:r>
              <a:rPr lang="nl-NL" dirty="0" err="1"/>
              <a:t>utrwalonych</a:t>
            </a:r>
            <a:r>
              <a:rPr lang="nl-NL" dirty="0"/>
              <a:t> </a:t>
            </a:r>
            <a:r>
              <a:rPr lang="nl-NL" dirty="0" err="1"/>
              <a:t>schematów</a:t>
            </a:r>
            <a:r>
              <a:rPr lang="nl-NL" dirty="0"/>
              <a:t>, </a:t>
            </a:r>
            <a:r>
              <a:rPr lang="nl-NL" dirty="0" err="1"/>
              <a:t>które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zawsze</a:t>
            </a:r>
            <a:r>
              <a:rPr lang="nl-NL" dirty="0"/>
              <a:t> </a:t>
            </a:r>
            <a:r>
              <a:rPr lang="nl-NL" dirty="0" err="1"/>
              <a:t>są</a:t>
            </a:r>
            <a:r>
              <a:rPr lang="nl-NL" dirty="0"/>
              <a:t> </a:t>
            </a:r>
            <a:r>
              <a:rPr lang="nl-NL" dirty="0" err="1"/>
              <a:t>zdrowe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58146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 </a:t>
            </a:r>
            <a:r>
              <a:rPr lang="nl-NL" dirty="0" err="1"/>
              <a:t>Oba</a:t>
            </a:r>
            <a:r>
              <a:rPr lang="nl-NL" dirty="0"/>
              <a:t> </a:t>
            </a:r>
            <a:r>
              <a:rPr lang="nl-NL" dirty="0" err="1"/>
              <a:t>mogą</a:t>
            </a:r>
            <a:r>
              <a:rPr lang="nl-NL" dirty="0"/>
              <a:t>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dobre</a:t>
            </a:r>
            <a:r>
              <a:rPr lang="nl-NL" dirty="0"/>
              <a:t>...</a:t>
            </a:r>
          </a:p>
          <a:p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oczywiście</a:t>
            </a:r>
            <a:r>
              <a:rPr lang="nl-NL" dirty="0"/>
              <a:t> </a:t>
            </a:r>
            <a:r>
              <a:rPr lang="nl-NL" dirty="0" err="1"/>
              <a:t>zależy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rodzaju</a:t>
            </a:r>
            <a:r>
              <a:rPr lang="nl-NL" dirty="0"/>
              <a:t> </a:t>
            </a:r>
            <a:r>
              <a:rPr lang="nl-NL" dirty="0" err="1"/>
              <a:t>wykonywanej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. </a:t>
            </a:r>
            <a:r>
              <a:rPr lang="nl-NL" dirty="0" err="1"/>
              <a:t>Praca</a:t>
            </a:r>
            <a:r>
              <a:rPr lang="nl-NL" dirty="0"/>
              <a:t>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zapewnić</a:t>
            </a:r>
            <a:r>
              <a:rPr lang="nl-NL" dirty="0"/>
              <a:t> </a:t>
            </a:r>
            <a:r>
              <a:rPr lang="nl-NL" dirty="0" err="1"/>
              <a:t>trening</a:t>
            </a:r>
            <a:r>
              <a:rPr lang="nl-NL" dirty="0"/>
              <a:t> </a:t>
            </a:r>
            <a:r>
              <a:rPr lang="nl-NL" dirty="0" err="1"/>
              <a:t>fizyczny</a:t>
            </a:r>
            <a:r>
              <a:rPr lang="nl-NL" dirty="0"/>
              <a:t> i </a:t>
            </a:r>
            <a:r>
              <a:rPr lang="nl-NL" dirty="0" err="1"/>
              <a:t>dobrą</a:t>
            </a:r>
            <a:r>
              <a:rPr lang="nl-NL" dirty="0"/>
              <a:t> </a:t>
            </a:r>
            <a:r>
              <a:rPr lang="nl-NL" dirty="0" err="1"/>
              <a:t>kondycję</a:t>
            </a:r>
            <a:r>
              <a:rPr lang="nl-NL" dirty="0"/>
              <a:t>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szczególnie</a:t>
            </a:r>
            <a:r>
              <a:rPr lang="nl-NL" dirty="0"/>
              <a:t> </a:t>
            </a:r>
            <a:r>
              <a:rPr lang="nl-NL" dirty="0" err="1"/>
              <a:t>pomocne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wspieranie</a:t>
            </a:r>
            <a:r>
              <a:rPr lang="nl-NL" dirty="0"/>
              <a:t> </a:t>
            </a:r>
            <a:r>
              <a:rPr lang="nl-NL" dirty="0" err="1"/>
              <a:t>jej</a:t>
            </a:r>
            <a:r>
              <a:rPr lang="nl-NL" dirty="0"/>
              <a:t> </a:t>
            </a:r>
            <a:r>
              <a:rPr lang="nl-NL" dirty="0" err="1"/>
              <a:t>ćwiczeniami</a:t>
            </a:r>
            <a:r>
              <a:rPr lang="nl-NL" dirty="0"/>
              <a:t>. </a:t>
            </a:r>
            <a:r>
              <a:rPr lang="nl-NL" dirty="0" err="1"/>
              <a:t>Im</a:t>
            </a:r>
            <a:r>
              <a:rPr lang="nl-NL" dirty="0"/>
              <a:t> </a:t>
            </a:r>
            <a:r>
              <a:rPr lang="nl-NL" dirty="0" err="1"/>
              <a:t>silniejsze</a:t>
            </a:r>
            <a:r>
              <a:rPr lang="nl-NL" dirty="0"/>
              <a:t> </a:t>
            </a:r>
            <a:r>
              <a:rPr lang="nl-NL" dirty="0" err="1"/>
              <a:t>ciało</a:t>
            </a:r>
            <a:r>
              <a:rPr lang="nl-NL" dirty="0"/>
              <a:t>,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większa</a:t>
            </a:r>
            <a:r>
              <a:rPr lang="nl-NL" dirty="0"/>
              <a:t> </a:t>
            </a:r>
            <a:r>
              <a:rPr lang="nl-NL" dirty="0" err="1"/>
              <a:t>odporność</a:t>
            </a:r>
            <a:r>
              <a:rPr lang="nl-NL" dirty="0"/>
              <a:t>. </a:t>
            </a:r>
            <a:r>
              <a:rPr lang="nl-NL" dirty="0" err="1"/>
              <a:t>Praca</a:t>
            </a:r>
            <a:r>
              <a:rPr lang="nl-NL" dirty="0"/>
              <a:t> </a:t>
            </a:r>
            <a:r>
              <a:rPr lang="nl-NL" dirty="0" err="1"/>
              <a:t>często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jednostronna</a:t>
            </a:r>
            <a:r>
              <a:rPr lang="nl-NL" dirty="0"/>
              <a:t> w </a:t>
            </a:r>
            <a:r>
              <a:rPr lang="nl-NL" dirty="0" err="1"/>
              <a:t>pewnym</a:t>
            </a:r>
            <a:r>
              <a:rPr lang="nl-NL" dirty="0"/>
              <a:t> </a:t>
            </a:r>
            <a:r>
              <a:rPr lang="nl-NL" dirty="0" err="1"/>
              <a:t>obszarze</a:t>
            </a:r>
            <a:r>
              <a:rPr lang="nl-NL" dirty="0"/>
              <a:t>.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dużo</a:t>
            </a:r>
            <a:r>
              <a:rPr lang="nl-NL" dirty="0"/>
              <a:t> </a:t>
            </a:r>
            <a:r>
              <a:rPr lang="nl-NL" dirty="0" err="1"/>
              <a:t>podnosisz</a:t>
            </a:r>
            <a:r>
              <a:rPr lang="nl-NL" dirty="0"/>
              <a:t> </a:t>
            </a:r>
            <a:r>
              <a:rPr lang="nl-NL" dirty="0" err="1"/>
              <a:t>ciężary</a:t>
            </a:r>
            <a:r>
              <a:rPr lang="nl-NL" dirty="0"/>
              <a:t>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</a:t>
            </a:r>
            <a:r>
              <a:rPr lang="nl-NL" dirty="0" err="1"/>
              <a:t>robisz</a:t>
            </a:r>
            <a:r>
              <a:rPr lang="nl-NL" dirty="0"/>
              <a:t> </a:t>
            </a:r>
            <a:r>
              <a:rPr lang="nl-NL" dirty="0" err="1"/>
              <a:t>tego</a:t>
            </a:r>
            <a:r>
              <a:rPr lang="nl-NL" dirty="0"/>
              <a:t> </a:t>
            </a:r>
            <a:r>
              <a:rPr lang="nl-NL" dirty="0" err="1"/>
              <a:t>zbyt</a:t>
            </a:r>
            <a:r>
              <a:rPr lang="nl-NL" dirty="0"/>
              <a:t> </a:t>
            </a:r>
            <a:r>
              <a:rPr lang="nl-NL" dirty="0" err="1"/>
              <a:t>dobrze</a:t>
            </a:r>
            <a:r>
              <a:rPr lang="nl-NL" dirty="0"/>
              <a:t> </a:t>
            </a:r>
            <a:r>
              <a:rPr lang="nl-NL" dirty="0" err="1"/>
              <a:t>dla</a:t>
            </a:r>
            <a:r>
              <a:rPr lang="nl-NL" dirty="0"/>
              <a:t> </a:t>
            </a:r>
            <a:r>
              <a:rPr lang="nl-NL" dirty="0" err="1"/>
              <a:t>swojej</a:t>
            </a:r>
            <a:r>
              <a:rPr lang="nl-NL" dirty="0"/>
              <a:t> </a:t>
            </a:r>
            <a:r>
              <a:rPr lang="nl-NL" dirty="0" err="1"/>
              <a:t>wytrzymałości</a:t>
            </a:r>
            <a:r>
              <a:rPr lang="nl-NL" dirty="0"/>
              <a:t>. A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pracujesz</a:t>
            </a:r>
            <a:r>
              <a:rPr lang="nl-NL" dirty="0"/>
              <a:t> w </a:t>
            </a:r>
            <a:r>
              <a:rPr lang="nl-NL" dirty="0" err="1"/>
              <a:t>biurze</a:t>
            </a:r>
            <a:r>
              <a:rPr lang="nl-NL" dirty="0"/>
              <a:t>, w </a:t>
            </a:r>
            <a:r>
              <a:rPr lang="nl-NL" dirty="0" err="1"/>
              <a:t>takim</a:t>
            </a:r>
            <a:r>
              <a:rPr lang="nl-NL" dirty="0"/>
              <a:t> </a:t>
            </a:r>
            <a:r>
              <a:rPr lang="nl-NL" dirty="0" err="1"/>
              <a:t>przypadku</a:t>
            </a:r>
            <a:r>
              <a:rPr lang="nl-NL" dirty="0"/>
              <a:t> </a:t>
            </a:r>
            <a:r>
              <a:rPr lang="nl-NL" dirty="0" err="1"/>
              <a:t>musisz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więcej</a:t>
            </a:r>
            <a:r>
              <a:rPr lang="nl-NL" dirty="0"/>
              <a:t> </a:t>
            </a:r>
            <a:r>
              <a:rPr lang="nl-NL" dirty="0" err="1"/>
              <a:t>ruszać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11366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nl-NL" dirty="0" err="1"/>
              <a:t>Odpowiedź</a:t>
            </a:r>
            <a:r>
              <a:rPr lang="nl-NL" dirty="0"/>
              <a:t>: (mam </a:t>
            </a:r>
            <a:r>
              <a:rPr lang="nl-NL" dirty="0" err="1"/>
              <a:t>nadzieję</a:t>
            </a:r>
            <a:r>
              <a:rPr lang="nl-NL" dirty="0"/>
              <a:t>) A</a:t>
            </a:r>
          </a:p>
          <a:p>
            <a:pPr>
              <a:defRPr/>
            </a:pPr>
            <a:r>
              <a:rPr lang="nl-NL" dirty="0" err="1"/>
              <a:t>Pomyśl</a:t>
            </a:r>
            <a:r>
              <a:rPr lang="nl-NL" dirty="0"/>
              <a:t> o </a:t>
            </a:r>
            <a:r>
              <a:rPr lang="nl-NL" dirty="0" err="1"/>
              <a:t>nadmiernym</a:t>
            </a:r>
            <a:r>
              <a:rPr lang="nl-NL" dirty="0"/>
              <a:t> </a:t>
            </a:r>
            <a:r>
              <a:rPr lang="nl-NL" dirty="0" err="1"/>
              <a:t>spożyciu</a:t>
            </a:r>
            <a:r>
              <a:rPr lang="nl-NL" dirty="0"/>
              <a:t> </a:t>
            </a:r>
            <a:r>
              <a:rPr lang="nl-NL" dirty="0" err="1"/>
              <a:t>alkoholu</a:t>
            </a:r>
            <a:r>
              <a:rPr lang="nl-NL" dirty="0"/>
              <a:t>, </a:t>
            </a:r>
            <a:r>
              <a:rPr lang="nl-NL" dirty="0" err="1"/>
              <a:t>zbyt</a:t>
            </a:r>
            <a:r>
              <a:rPr lang="nl-NL" dirty="0"/>
              <a:t> </a:t>
            </a:r>
            <a:r>
              <a:rPr lang="nl-NL" dirty="0" err="1"/>
              <a:t>małej</a:t>
            </a:r>
            <a:r>
              <a:rPr lang="nl-NL" dirty="0"/>
              <a:t> </a:t>
            </a:r>
            <a:r>
              <a:rPr lang="nl-NL" dirty="0" err="1"/>
              <a:t>ilości</a:t>
            </a:r>
            <a:r>
              <a:rPr lang="nl-NL" dirty="0"/>
              <a:t> </a:t>
            </a:r>
            <a:r>
              <a:rPr lang="nl-NL" dirty="0" err="1"/>
              <a:t>snu</a:t>
            </a:r>
            <a:r>
              <a:rPr lang="nl-NL" dirty="0"/>
              <a:t>, </a:t>
            </a:r>
            <a:r>
              <a:rPr lang="nl-NL" dirty="0" err="1"/>
              <a:t>paleniu</a:t>
            </a:r>
            <a:r>
              <a:rPr lang="nl-NL" dirty="0"/>
              <a:t> </a:t>
            </a:r>
            <a:r>
              <a:rPr lang="nl-NL" dirty="0" err="1"/>
              <a:t>tytoniu</a:t>
            </a:r>
            <a:r>
              <a:rPr lang="nl-NL" dirty="0"/>
              <a:t> i </a:t>
            </a:r>
            <a:r>
              <a:rPr lang="nl-NL" dirty="0" err="1"/>
              <a:t>zażywaniu</a:t>
            </a:r>
            <a:r>
              <a:rPr lang="nl-NL" dirty="0"/>
              <a:t> </a:t>
            </a:r>
            <a:r>
              <a:rPr lang="nl-NL" dirty="0" err="1"/>
              <a:t>narkotyków</a:t>
            </a:r>
            <a:r>
              <a:rPr lang="nl-NL" dirty="0"/>
              <a:t> (</a:t>
            </a:r>
            <a:r>
              <a:rPr lang="nl-NL" dirty="0" err="1"/>
              <a:t>styl</a:t>
            </a:r>
            <a:r>
              <a:rPr lang="nl-NL" dirty="0"/>
              <a:t> </a:t>
            </a:r>
            <a:r>
              <a:rPr lang="nl-NL" dirty="0" err="1"/>
              <a:t>życia</a:t>
            </a:r>
            <a:r>
              <a:rPr lang="nl-NL" dirty="0"/>
              <a:t>).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068246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 </a:t>
            </a:r>
            <a:r>
              <a:rPr lang="nl-NL" dirty="0" err="1"/>
              <a:t>Prawda</a:t>
            </a:r>
            <a:r>
              <a:rPr lang="nl-NL" dirty="0"/>
              <a:t> i </a:t>
            </a:r>
            <a:r>
              <a:rPr lang="nl-NL" dirty="0" err="1"/>
              <a:t>fałsz</a:t>
            </a:r>
            <a:r>
              <a:rPr lang="nl-NL" dirty="0"/>
              <a:t>. </a:t>
            </a:r>
            <a:r>
              <a:rPr lang="nl-NL" dirty="0" err="1"/>
              <a:t>Przeciążenie</a:t>
            </a:r>
            <a:r>
              <a:rPr lang="nl-NL" dirty="0"/>
              <a:t> </a:t>
            </a:r>
            <a:r>
              <a:rPr lang="nl-NL" dirty="0" err="1"/>
              <a:t>fizyczne</a:t>
            </a:r>
            <a:r>
              <a:rPr lang="nl-NL" dirty="0"/>
              <a:t>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prowadzić</a:t>
            </a:r>
            <a:r>
              <a:rPr lang="nl-NL" dirty="0"/>
              <a:t> do </a:t>
            </a:r>
            <a:r>
              <a:rPr lang="nl-NL" dirty="0" err="1"/>
              <a:t>bólu</a:t>
            </a:r>
            <a:r>
              <a:rPr lang="nl-NL" dirty="0"/>
              <a:t> </a:t>
            </a:r>
            <a:r>
              <a:rPr lang="nl-NL" dirty="0" err="1"/>
              <a:t>pleców</a:t>
            </a:r>
            <a:r>
              <a:rPr lang="nl-NL" dirty="0"/>
              <a:t> (</a:t>
            </a:r>
            <a:r>
              <a:rPr lang="nl-NL" dirty="0" err="1"/>
              <a:t>najczęściej</a:t>
            </a:r>
            <a:r>
              <a:rPr lang="nl-NL" dirty="0"/>
              <a:t>),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także</a:t>
            </a:r>
            <a:r>
              <a:rPr lang="nl-NL" dirty="0"/>
              <a:t> do </a:t>
            </a:r>
            <a:r>
              <a:rPr lang="nl-NL" dirty="0" err="1"/>
              <a:t>problemów</a:t>
            </a:r>
            <a:r>
              <a:rPr lang="nl-NL" dirty="0"/>
              <a:t> </a:t>
            </a:r>
            <a:r>
              <a:rPr lang="nl-NL" dirty="0" err="1"/>
              <a:t>z</a:t>
            </a:r>
            <a:r>
              <a:rPr lang="nl-NL" dirty="0"/>
              <a:t> </a:t>
            </a:r>
            <a:r>
              <a:rPr lang="nl-NL" dirty="0" err="1"/>
              <a:t>mięśniami</a:t>
            </a:r>
            <a:r>
              <a:rPr lang="nl-NL" dirty="0"/>
              <a:t>, </a:t>
            </a:r>
            <a:r>
              <a:rPr lang="nl-NL" dirty="0" err="1"/>
              <a:t>ścięgnami</a:t>
            </a:r>
            <a:r>
              <a:rPr lang="nl-NL" dirty="0"/>
              <a:t> i </a:t>
            </a:r>
            <a:r>
              <a:rPr lang="nl-NL" dirty="0" err="1"/>
              <a:t>więzadłami</a:t>
            </a:r>
            <a:r>
              <a:rPr lang="nl-NL" dirty="0"/>
              <a:t> (</a:t>
            </a:r>
            <a:r>
              <a:rPr lang="nl-NL" dirty="0" err="1"/>
              <a:t>tkanki</a:t>
            </a:r>
            <a:r>
              <a:rPr lang="nl-NL" dirty="0"/>
              <a:t> </a:t>
            </a:r>
            <a:r>
              <a:rPr lang="nl-NL" dirty="0" err="1"/>
              <a:t>miękkie</a:t>
            </a:r>
            <a:r>
              <a:rPr lang="nl-NL" dirty="0"/>
              <a:t>) </a:t>
            </a:r>
            <a:r>
              <a:rPr lang="nl-NL" dirty="0" err="1"/>
              <a:t>oraz</a:t>
            </a:r>
            <a:r>
              <a:rPr lang="nl-NL" dirty="0"/>
              <a:t> </a:t>
            </a:r>
            <a:r>
              <a:rPr lang="nl-NL" dirty="0" err="1"/>
              <a:t>stawów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0247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 (mam </a:t>
            </a:r>
            <a:r>
              <a:rPr lang="nl-NL" dirty="0" err="1"/>
              <a:t>nadzieję</a:t>
            </a:r>
            <a:r>
              <a:rPr lang="nl-NL" dirty="0"/>
              <a:t>) B</a:t>
            </a:r>
          </a:p>
          <a:p>
            <a:r>
              <a:rPr lang="nl-NL" dirty="0" err="1"/>
              <a:t>Ważne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poważnie</a:t>
            </a:r>
            <a:r>
              <a:rPr lang="nl-NL" dirty="0"/>
              <a:t> </a:t>
            </a:r>
            <a:r>
              <a:rPr lang="nl-NL" dirty="0" err="1"/>
              <a:t>traktować</a:t>
            </a:r>
            <a:r>
              <a:rPr lang="nl-NL" dirty="0"/>
              <a:t> </a:t>
            </a:r>
            <a:r>
              <a:rPr lang="nl-NL" dirty="0" err="1"/>
              <a:t>dolegliwości</a:t>
            </a:r>
            <a:r>
              <a:rPr lang="nl-NL" dirty="0"/>
              <a:t> </a:t>
            </a:r>
            <a:r>
              <a:rPr lang="nl-NL" dirty="0" err="1"/>
              <a:t>swojego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. Nie </a:t>
            </a:r>
            <a:r>
              <a:rPr lang="nl-NL" dirty="0" err="1"/>
              <a:t>bądź</a:t>
            </a:r>
            <a:r>
              <a:rPr lang="nl-NL" dirty="0"/>
              <a:t> </a:t>
            </a:r>
            <a:r>
              <a:rPr lang="nl-NL" dirty="0" err="1"/>
              <a:t>więc</a:t>
            </a:r>
            <a:r>
              <a:rPr lang="nl-NL" dirty="0"/>
              <a:t> </a:t>
            </a:r>
            <a:r>
              <a:rPr lang="nl-NL" dirty="0" err="1"/>
              <a:t>twardy</a:t>
            </a:r>
            <a:r>
              <a:rPr lang="nl-NL" dirty="0"/>
              <a:t>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włącz</a:t>
            </a:r>
            <a:r>
              <a:rPr lang="nl-NL" dirty="0"/>
              <a:t> alarm, </a:t>
            </a:r>
            <a:r>
              <a:rPr lang="nl-NL" dirty="0" err="1"/>
              <a:t>jeśli</a:t>
            </a:r>
            <a:r>
              <a:rPr lang="nl-NL" dirty="0"/>
              <a:t> </a:t>
            </a:r>
            <a:r>
              <a:rPr lang="nl-NL" dirty="0" err="1"/>
              <a:t>twoje</a:t>
            </a:r>
            <a:r>
              <a:rPr lang="nl-NL" dirty="0"/>
              <a:t> </a:t>
            </a:r>
            <a:r>
              <a:rPr lang="nl-NL" dirty="0" err="1"/>
              <a:t>ciało</a:t>
            </a:r>
            <a:r>
              <a:rPr lang="nl-NL" dirty="0"/>
              <a:t> </a:t>
            </a:r>
            <a:r>
              <a:rPr lang="nl-NL" dirty="0" err="1"/>
              <a:t>tego</a:t>
            </a:r>
            <a:r>
              <a:rPr lang="nl-NL" dirty="0"/>
              <a:t> </a:t>
            </a:r>
            <a:r>
              <a:rPr lang="nl-NL" dirty="0" err="1"/>
              <a:t>potrzebuje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70090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 </a:t>
            </a:r>
            <a:r>
              <a:rPr lang="nl-NL" dirty="0" err="1"/>
              <a:t>Fałsz</a:t>
            </a:r>
            <a:endParaRPr lang="nl-NL" dirty="0"/>
          </a:p>
          <a:p>
            <a:endParaRPr lang="nl-NL" dirty="0"/>
          </a:p>
          <a:p>
            <a:r>
              <a:rPr lang="nl-NL" dirty="0" err="1"/>
              <a:t>Należy</a:t>
            </a:r>
            <a:r>
              <a:rPr lang="nl-NL" dirty="0"/>
              <a:t> </a:t>
            </a:r>
            <a:r>
              <a:rPr lang="nl-NL" dirty="0" err="1"/>
              <a:t>pamiętać</a:t>
            </a:r>
            <a:r>
              <a:rPr lang="nl-NL" dirty="0"/>
              <a:t>, </a:t>
            </a:r>
            <a:r>
              <a:rPr lang="nl-NL" dirty="0" err="1"/>
              <a:t>że</a:t>
            </a:r>
            <a:r>
              <a:rPr lang="nl-NL" dirty="0"/>
              <a:t> </a:t>
            </a:r>
            <a:r>
              <a:rPr lang="nl-NL" dirty="0" err="1"/>
              <a:t>skuteczność</a:t>
            </a:r>
            <a:r>
              <a:rPr lang="nl-NL" dirty="0"/>
              <a:t> </a:t>
            </a:r>
            <a:r>
              <a:rPr lang="nl-NL" dirty="0" err="1"/>
              <a:t>stosowania</a:t>
            </a:r>
            <a:r>
              <a:rPr lang="nl-NL" dirty="0"/>
              <a:t> </a:t>
            </a:r>
            <a:r>
              <a:rPr lang="nl-NL" dirty="0" err="1"/>
              <a:t>pomocy</a:t>
            </a:r>
            <a:r>
              <a:rPr lang="nl-NL" dirty="0"/>
              <a:t> do </a:t>
            </a:r>
            <a:r>
              <a:rPr lang="nl-NL" dirty="0" err="1"/>
              <a:t>podnoszenia</a:t>
            </a:r>
            <a:r>
              <a:rPr lang="nl-NL" dirty="0"/>
              <a:t> </a:t>
            </a:r>
            <a:r>
              <a:rPr lang="nl-NL" dirty="0" err="1"/>
              <a:t>zależy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kilku</a:t>
            </a:r>
            <a:r>
              <a:rPr lang="nl-NL" dirty="0"/>
              <a:t> </a:t>
            </a:r>
            <a:r>
              <a:rPr lang="nl-NL" dirty="0" err="1"/>
              <a:t>czynników</a:t>
            </a:r>
            <a:r>
              <a:rPr lang="nl-NL" dirty="0"/>
              <a:t>, w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od</a:t>
            </a:r>
            <a:r>
              <a:rPr lang="nl-NL" dirty="0"/>
              <a:t> </a:t>
            </a:r>
            <a:r>
              <a:rPr lang="nl-NL" dirty="0" err="1"/>
              <a:t>charakteru</a:t>
            </a:r>
            <a:r>
              <a:rPr lang="nl-NL" dirty="0"/>
              <a:t> </a:t>
            </a:r>
            <a:r>
              <a:rPr lang="nl-NL" dirty="0" err="1"/>
              <a:t>pracy</a:t>
            </a:r>
            <a:r>
              <a:rPr lang="nl-NL" dirty="0"/>
              <a:t>, </a:t>
            </a:r>
            <a:r>
              <a:rPr lang="nl-NL" dirty="0" err="1"/>
              <a:t>dostępności</a:t>
            </a:r>
            <a:r>
              <a:rPr lang="nl-NL" dirty="0"/>
              <a:t> i </a:t>
            </a:r>
            <a:r>
              <a:rPr lang="nl-NL" dirty="0" err="1"/>
              <a:t>łatwości</a:t>
            </a:r>
            <a:r>
              <a:rPr lang="nl-NL" dirty="0"/>
              <a:t> </a:t>
            </a:r>
            <a:r>
              <a:rPr lang="nl-NL" dirty="0" err="1"/>
              <a:t>dostępu</a:t>
            </a:r>
            <a:r>
              <a:rPr lang="nl-NL" dirty="0"/>
              <a:t> do </a:t>
            </a:r>
            <a:r>
              <a:rPr lang="nl-NL" dirty="0" err="1"/>
              <a:t>pomocy</a:t>
            </a:r>
            <a:r>
              <a:rPr lang="nl-NL" dirty="0"/>
              <a:t> do </a:t>
            </a:r>
            <a:r>
              <a:rPr lang="nl-NL" dirty="0" err="1"/>
              <a:t>podnoszenia</a:t>
            </a:r>
            <a:r>
              <a:rPr lang="nl-NL" dirty="0"/>
              <a:t>, </a:t>
            </a:r>
            <a:r>
              <a:rPr lang="nl-NL" dirty="0" err="1"/>
              <a:t>przeszkolenia</a:t>
            </a:r>
            <a:r>
              <a:rPr lang="nl-NL" dirty="0"/>
              <a:t> i </a:t>
            </a:r>
            <a:r>
              <a:rPr lang="nl-NL" dirty="0" err="1"/>
              <a:t>umiejętności</a:t>
            </a:r>
            <a:r>
              <a:rPr lang="nl-NL" dirty="0"/>
              <a:t> </a:t>
            </a:r>
            <a:r>
              <a:rPr lang="nl-NL" dirty="0" err="1"/>
              <a:t>personelu</a:t>
            </a:r>
            <a:r>
              <a:rPr lang="nl-NL" dirty="0"/>
              <a:t> </a:t>
            </a:r>
            <a:r>
              <a:rPr lang="nl-NL" dirty="0" err="1"/>
              <a:t>oraz</a:t>
            </a:r>
            <a:r>
              <a:rPr lang="nl-NL" dirty="0"/>
              <a:t> </a:t>
            </a:r>
            <a:r>
              <a:rPr lang="nl-NL" dirty="0" err="1"/>
              <a:t>konkretnych</a:t>
            </a:r>
            <a:r>
              <a:rPr lang="nl-NL" dirty="0"/>
              <a:t> </a:t>
            </a:r>
            <a:r>
              <a:rPr lang="nl-NL" dirty="0" err="1"/>
              <a:t>okoliczności</a:t>
            </a:r>
            <a:r>
              <a:rPr lang="nl-NL" dirty="0"/>
              <a:t> </a:t>
            </a:r>
            <a:r>
              <a:rPr lang="nl-NL" dirty="0" err="1"/>
              <a:t>danej</a:t>
            </a:r>
            <a:r>
              <a:rPr lang="nl-NL" dirty="0"/>
              <a:t> </a:t>
            </a:r>
            <a:r>
              <a:rPr lang="nl-NL" dirty="0" err="1"/>
              <a:t>sytuacji</a:t>
            </a:r>
            <a:r>
              <a:rPr lang="nl-NL" dirty="0"/>
              <a:t>. W </a:t>
            </a:r>
            <a:r>
              <a:rPr lang="nl-NL" dirty="0" err="1"/>
              <a:t>niektórych</a:t>
            </a:r>
            <a:r>
              <a:rPr lang="nl-NL" dirty="0"/>
              <a:t> </a:t>
            </a:r>
            <a:r>
              <a:rPr lang="nl-NL" dirty="0" err="1"/>
              <a:t>przypadkach</a:t>
            </a:r>
            <a:r>
              <a:rPr lang="nl-NL" dirty="0"/>
              <a:t> </a:t>
            </a:r>
            <a:r>
              <a:rPr lang="nl-NL" dirty="0" err="1"/>
              <a:t>ręczne</a:t>
            </a:r>
            <a:r>
              <a:rPr lang="nl-NL" dirty="0"/>
              <a:t> </a:t>
            </a:r>
            <a:r>
              <a:rPr lang="nl-NL" dirty="0" err="1"/>
              <a:t>podnoszenie</a:t>
            </a:r>
            <a:r>
              <a:rPr lang="nl-NL" dirty="0"/>
              <a:t> </a:t>
            </a:r>
            <a:r>
              <a:rPr lang="nl-NL" dirty="0" err="1"/>
              <a:t>może</a:t>
            </a:r>
            <a:r>
              <a:rPr lang="nl-NL" dirty="0"/>
              <a:t> </a:t>
            </a:r>
            <a:r>
              <a:rPr lang="nl-NL" dirty="0" err="1"/>
              <a:t>być</a:t>
            </a:r>
            <a:r>
              <a:rPr lang="nl-NL" dirty="0"/>
              <a:t> </a:t>
            </a:r>
            <a:r>
              <a:rPr lang="nl-NL" dirty="0" err="1"/>
              <a:t>szybsze</a:t>
            </a:r>
            <a:r>
              <a:rPr lang="nl-NL" dirty="0"/>
              <a:t>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często</a:t>
            </a:r>
            <a:r>
              <a:rPr lang="nl-NL" dirty="0"/>
              <a:t> </a:t>
            </a:r>
            <a:r>
              <a:rPr lang="nl-NL" dirty="0" err="1"/>
              <a:t>odbywa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kosztem</a:t>
            </a:r>
            <a:r>
              <a:rPr lang="nl-NL" dirty="0"/>
              <a:t> </a:t>
            </a:r>
            <a:r>
              <a:rPr lang="nl-NL" dirty="0" err="1"/>
              <a:t>długoterminowego</a:t>
            </a:r>
            <a:r>
              <a:rPr lang="nl-NL" dirty="0"/>
              <a:t> </a:t>
            </a:r>
            <a:r>
              <a:rPr lang="nl-NL" dirty="0" err="1"/>
              <a:t>zdrowia</a:t>
            </a:r>
            <a:r>
              <a:rPr lang="nl-NL" dirty="0"/>
              <a:t> i </a:t>
            </a:r>
            <a:r>
              <a:rPr lang="nl-NL" dirty="0" err="1"/>
              <a:t>bezpieczeństwa</a:t>
            </a:r>
            <a:r>
              <a:rPr lang="nl-NL" dirty="0"/>
              <a:t> </a:t>
            </a:r>
            <a:r>
              <a:rPr lang="nl-NL" dirty="0" err="1"/>
              <a:t>pracowników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70781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</a:t>
            </a:r>
          </a:p>
          <a:p>
            <a:r>
              <a:rPr lang="nl-NL" dirty="0" err="1"/>
              <a:t>Fałsz</a:t>
            </a:r>
            <a:r>
              <a:rPr lang="nl-NL" dirty="0"/>
              <a:t>. Wiek </a:t>
            </a:r>
            <a:r>
              <a:rPr lang="nl-NL" dirty="0" err="1"/>
              <a:t>zdecydowanie</a:t>
            </a:r>
            <a:r>
              <a:rPr lang="nl-NL" dirty="0"/>
              <a:t> </a:t>
            </a:r>
            <a:r>
              <a:rPr lang="nl-NL" dirty="0" err="1"/>
              <a:t>wpływa</a:t>
            </a:r>
            <a:r>
              <a:rPr lang="nl-NL" dirty="0"/>
              <a:t> na </a:t>
            </a:r>
            <a:r>
              <a:rPr lang="nl-NL" dirty="0" err="1"/>
              <a:t>odporność</a:t>
            </a:r>
            <a:r>
              <a:rPr lang="nl-NL" dirty="0"/>
              <a:t> </a:t>
            </a:r>
            <a:r>
              <a:rPr lang="nl-NL" dirty="0" err="1"/>
              <a:t>fizyczną</a:t>
            </a:r>
            <a:r>
              <a:rPr lang="nl-NL" dirty="0"/>
              <a:t> </a:t>
            </a:r>
            <a:r>
              <a:rPr lang="nl-NL" dirty="0" err="1"/>
              <a:t>człowieka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74287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</a:t>
            </a:r>
          </a:p>
          <a:p>
            <a:r>
              <a:rPr lang="nl-NL" dirty="0" err="1"/>
              <a:t>Prawda</a:t>
            </a:r>
            <a:r>
              <a:rPr lang="nl-NL" dirty="0"/>
              <a:t>. Ta </a:t>
            </a:r>
            <a:r>
              <a:rPr lang="nl-NL" dirty="0" err="1"/>
              <a:t>technika</a:t>
            </a:r>
            <a:r>
              <a:rPr lang="nl-NL" dirty="0"/>
              <a:t> </a:t>
            </a:r>
            <a:r>
              <a:rPr lang="nl-NL" dirty="0" err="1"/>
              <a:t>jest</a:t>
            </a:r>
            <a:r>
              <a:rPr lang="nl-NL" dirty="0"/>
              <a:t> </a:t>
            </a:r>
            <a:r>
              <a:rPr lang="nl-NL" dirty="0" err="1"/>
              <a:t>zbyt</a:t>
            </a:r>
            <a:r>
              <a:rPr lang="nl-NL" dirty="0"/>
              <a:t> </a:t>
            </a:r>
            <a:r>
              <a:rPr lang="nl-NL" dirty="0" err="1"/>
              <a:t>obciążająca</a:t>
            </a:r>
            <a:r>
              <a:rPr lang="nl-NL" dirty="0"/>
              <a:t> </a:t>
            </a:r>
            <a:r>
              <a:rPr lang="nl-NL" dirty="0" err="1"/>
              <a:t>dla</a:t>
            </a:r>
            <a:r>
              <a:rPr lang="nl-NL" dirty="0"/>
              <a:t> </a:t>
            </a:r>
            <a:r>
              <a:rPr lang="nl-NL" dirty="0" err="1"/>
              <a:t>kolan</a:t>
            </a:r>
            <a:r>
              <a:rPr lang="nl-NL" dirty="0"/>
              <a:t> i </a:t>
            </a:r>
            <a:r>
              <a:rPr lang="nl-NL" dirty="0" err="1"/>
              <a:t>często</a:t>
            </a:r>
            <a:r>
              <a:rPr lang="nl-NL" dirty="0"/>
              <a:t> </a:t>
            </a:r>
            <a:r>
              <a:rPr lang="nl-NL" dirty="0" err="1"/>
              <a:t>niepraktyczna</a:t>
            </a:r>
            <a:r>
              <a:rPr lang="nl-NL" dirty="0"/>
              <a:t>. </a:t>
            </a:r>
            <a:r>
              <a:rPr lang="nl-NL" dirty="0" err="1"/>
              <a:t>Lepiej</a:t>
            </a:r>
            <a:r>
              <a:rPr lang="nl-NL" dirty="0"/>
              <a:t> </a:t>
            </a:r>
            <a:r>
              <a:rPr lang="nl-NL" dirty="0" err="1"/>
              <a:t>wybrać</a:t>
            </a:r>
            <a:r>
              <a:rPr lang="nl-NL" dirty="0"/>
              <a:t> </a:t>
            </a:r>
            <a:r>
              <a:rPr lang="nl-NL" dirty="0" err="1"/>
              <a:t>technikę</a:t>
            </a:r>
            <a:r>
              <a:rPr lang="nl-NL" dirty="0"/>
              <a:t> </a:t>
            </a:r>
            <a:r>
              <a:rPr lang="nl-NL" dirty="0" err="1"/>
              <a:t>podnoszenia</a:t>
            </a:r>
            <a:r>
              <a:rPr lang="nl-NL" dirty="0"/>
              <a:t> </a:t>
            </a:r>
            <a:r>
              <a:rPr lang="nl-NL" dirty="0" err="1"/>
              <a:t>ciężarów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12170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</a:t>
            </a:r>
          </a:p>
          <a:p>
            <a:r>
              <a:rPr lang="nl-NL" dirty="0" err="1"/>
              <a:t>Fałsz</a:t>
            </a:r>
            <a:r>
              <a:rPr lang="nl-NL" dirty="0"/>
              <a:t>. </a:t>
            </a:r>
            <a:r>
              <a:rPr lang="nl-NL" dirty="0" err="1"/>
              <a:t>Dwie</a:t>
            </a:r>
            <a:r>
              <a:rPr lang="nl-NL" dirty="0"/>
              <a:t> </a:t>
            </a:r>
            <a:r>
              <a:rPr lang="nl-NL" dirty="0" err="1"/>
              <a:t>ręce</a:t>
            </a:r>
            <a:r>
              <a:rPr lang="nl-NL" dirty="0"/>
              <a:t> </a:t>
            </a:r>
            <a:r>
              <a:rPr lang="nl-NL" dirty="0" err="1"/>
              <a:t>tworzą</a:t>
            </a:r>
            <a:r>
              <a:rPr lang="nl-NL" dirty="0"/>
              <a:t> </a:t>
            </a:r>
            <a:r>
              <a:rPr lang="nl-NL" dirty="0" err="1"/>
              <a:t>większą</a:t>
            </a:r>
            <a:r>
              <a:rPr lang="nl-NL" dirty="0"/>
              <a:t> </a:t>
            </a:r>
            <a:r>
              <a:rPr lang="nl-NL" dirty="0" err="1"/>
              <a:t>symetrię</a:t>
            </a:r>
            <a:r>
              <a:rPr lang="nl-NL" dirty="0"/>
              <a:t>, co </a:t>
            </a:r>
            <a:r>
              <a:rPr lang="nl-NL" dirty="0" err="1"/>
              <a:t>skutkuje</a:t>
            </a:r>
            <a:r>
              <a:rPr lang="nl-NL" dirty="0"/>
              <a:t> </a:t>
            </a:r>
            <a:r>
              <a:rPr lang="nl-NL" dirty="0" err="1"/>
              <a:t>prostszymi</a:t>
            </a:r>
            <a:r>
              <a:rPr lang="nl-NL" dirty="0"/>
              <a:t> </a:t>
            </a:r>
            <a:r>
              <a:rPr lang="nl-NL" dirty="0" err="1"/>
              <a:t>plecami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78491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Odpowiedź</a:t>
            </a:r>
            <a:r>
              <a:rPr lang="nl-NL" dirty="0"/>
              <a:t>:</a:t>
            </a:r>
          </a:p>
          <a:p>
            <a:r>
              <a:rPr lang="nl-NL" dirty="0" err="1"/>
              <a:t>Fałsz</a:t>
            </a:r>
            <a:r>
              <a:rPr lang="nl-NL" dirty="0"/>
              <a:t>; </a:t>
            </a:r>
            <a:r>
              <a:rPr lang="nl-NL" dirty="0" err="1"/>
              <a:t>ciągnięcie</a:t>
            </a:r>
            <a:r>
              <a:rPr lang="nl-NL" dirty="0"/>
              <a:t> </a:t>
            </a:r>
            <a:r>
              <a:rPr lang="nl-NL" dirty="0" err="1"/>
              <a:t>powoduje</a:t>
            </a:r>
            <a:r>
              <a:rPr lang="nl-NL" dirty="0"/>
              <a:t> </a:t>
            </a:r>
            <a:r>
              <a:rPr lang="nl-NL" dirty="0" err="1"/>
              <a:t>większe</a:t>
            </a:r>
            <a:r>
              <a:rPr lang="nl-NL" dirty="0"/>
              <a:t> </a:t>
            </a:r>
            <a:r>
              <a:rPr lang="nl-NL" dirty="0" err="1"/>
              <a:t>siły</a:t>
            </a:r>
            <a:r>
              <a:rPr lang="nl-NL" dirty="0"/>
              <a:t> </a:t>
            </a:r>
            <a:r>
              <a:rPr lang="nl-NL" dirty="0" err="1"/>
              <a:t>ścinające</a:t>
            </a:r>
            <a:r>
              <a:rPr lang="nl-NL" dirty="0"/>
              <a:t> w </a:t>
            </a:r>
            <a:r>
              <a:rPr lang="nl-NL" dirty="0" err="1"/>
              <a:t>dolnej</a:t>
            </a:r>
            <a:r>
              <a:rPr lang="nl-NL" dirty="0"/>
              <a:t> </a:t>
            </a:r>
            <a:r>
              <a:rPr lang="nl-NL" dirty="0" err="1"/>
              <a:t>części</a:t>
            </a:r>
            <a:r>
              <a:rPr lang="nl-NL" dirty="0"/>
              <a:t> </a:t>
            </a:r>
            <a:r>
              <a:rPr lang="nl-NL" dirty="0" err="1"/>
              <a:t>pleców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39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35134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Instrukcje</a:t>
            </a:r>
            <a:endParaRPr lang="nl-NL" dirty="0"/>
          </a:p>
          <a:p>
            <a:r>
              <a:rPr lang="nl-NL" dirty="0" err="1"/>
              <a:t>Dodaj</a:t>
            </a:r>
            <a:r>
              <a:rPr lang="nl-NL" dirty="0"/>
              <a:t> </a:t>
            </a:r>
            <a:r>
              <a:rPr lang="nl-NL" dirty="0" err="1"/>
              <a:t>tutaj</a:t>
            </a:r>
            <a:r>
              <a:rPr lang="nl-NL" dirty="0"/>
              <a:t> </a:t>
            </a:r>
            <a:r>
              <a:rPr lang="nl-NL" dirty="0" err="1"/>
              <a:t>wyniki</a:t>
            </a:r>
            <a:r>
              <a:rPr lang="nl-NL" dirty="0"/>
              <a:t> </a:t>
            </a:r>
            <a:r>
              <a:rPr lang="nl-NL" dirty="0" err="1"/>
              <a:t>zakończonej</a:t>
            </a:r>
            <a:r>
              <a:rPr lang="nl-NL" dirty="0"/>
              <a:t> </a:t>
            </a:r>
            <a:r>
              <a:rPr lang="nl-NL" dirty="0" err="1"/>
              <a:t>kontroli</a:t>
            </a:r>
            <a:r>
              <a:rPr lang="nl-NL" dirty="0"/>
              <a:t> </a:t>
            </a:r>
            <a:r>
              <a:rPr lang="nl-NL" dirty="0" err="1"/>
              <a:t>ulepszeń</a:t>
            </a:r>
            <a:r>
              <a:rPr lang="nl-NL" dirty="0"/>
              <a:t>.</a:t>
            </a:r>
          </a:p>
          <a:p>
            <a:r>
              <a:rPr lang="nl-NL" dirty="0" err="1"/>
              <a:t>Zajmiemy</a:t>
            </a:r>
            <a:r>
              <a:rPr lang="nl-NL" dirty="0"/>
              <a:t>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tym</a:t>
            </a:r>
            <a:r>
              <a:rPr lang="nl-NL" dirty="0"/>
              <a:t> </a:t>
            </a:r>
            <a:r>
              <a:rPr lang="nl-NL" dirty="0" err="1"/>
              <a:t>bardziej</a:t>
            </a:r>
            <a:r>
              <a:rPr lang="nl-NL" dirty="0"/>
              <a:t> </a:t>
            </a:r>
            <a:r>
              <a:rPr lang="nl-NL" dirty="0" err="1"/>
              <a:t>szczegółowo</a:t>
            </a:r>
            <a:r>
              <a:rPr lang="nl-NL" dirty="0"/>
              <a:t> w </a:t>
            </a:r>
            <a:r>
              <a:rPr lang="nl-NL" dirty="0" err="1"/>
              <a:t>następnej</a:t>
            </a:r>
            <a:r>
              <a:rPr lang="nl-NL" dirty="0"/>
              <a:t> </a:t>
            </a:r>
            <a:r>
              <a:rPr lang="nl-NL" dirty="0" err="1"/>
              <a:t>sekcji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276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Instrukcje</a:t>
            </a:r>
            <a:endParaRPr lang="nl-NL" b="0" dirty="0"/>
          </a:p>
          <a:p>
            <a:r>
              <a:rPr lang="nl-NL" b="0" dirty="0" err="1"/>
              <a:t>Zapytaj</a:t>
            </a:r>
            <a:r>
              <a:rPr lang="nl-NL" b="0" dirty="0"/>
              <a:t> </a:t>
            </a:r>
            <a:r>
              <a:rPr lang="nl-NL" b="0" dirty="0" err="1"/>
              <a:t>uczestników</a:t>
            </a:r>
            <a:r>
              <a:rPr lang="nl-NL" b="0" dirty="0"/>
              <a:t>, </a:t>
            </a:r>
            <a:r>
              <a:rPr lang="nl-NL" b="0" dirty="0" err="1"/>
              <a:t>z</a:t>
            </a:r>
            <a:r>
              <a:rPr lang="nl-NL" b="0" dirty="0"/>
              <a:t> </a:t>
            </a:r>
            <a:r>
              <a:rPr lang="nl-NL" b="0" dirty="0" err="1"/>
              <a:t>jakimi</a:t>
            </a:r>
            <a:r>
              <a:rPr lang="nl-NL" b="0" dirty="0"/>
              <a:t> </a:t>
            </a:r>
            <a:r>
              <a:rPr lang="nl-NL" b="0" dirty="0" err="1"/>
              <a:t>wyzwaniami</a:t>
            </a:r>
            <a:r>
              <a:rPr lang="nl-NL" b="0" dirty="0"/>
              <a:t> </a:t>
            </a:r>
            <a:r>
              <a:rPr lang="nl-NL" b="0" dirty="0" err="1"/>
              <a:t>spotykają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w </a:t>
            </a:r>
            <a:r>
              <a:rPr lang="nl-NL" b="0" dirty="0" err="1"/>
              <a:t>pracy</a:t>
            </a:r>
            <a:r>
              <a:rPr lang="nl-NL" b="0" dirty="0"/>
              <a:t>, </a:t>
            </a:r>
            <a:r>
              <a:rPr lang="nl-NL" b="0" dirty="0" err="1"/>
              <a:t>czego</a:t>
            </a:r>
            <a:r>
              <a:rPr lang="nl-NL" b="0" dirty="0"/>
              <a:t> </a:t>
            </a:r>
            <a:r>
              <a:rPr lang="nl-NL" b="0" dirty="0" err="1"/>
              <a:t>się</a:t>
            </a:r>
            <a:r>
              <a:rPr lang="nl-NL" b="0" dirty="0"/>
              <a:t> </a:t>
            </a:r>
            <a:r>
              <a:rPr lang="nl-NL" b="0" dirty="0" err="1"/>
              <a:t>boją</a:t>
            </a:r>
            <a:r>
              <a:rPr lang="nl-NL" b="0" dirty="0"/>
              <a:t> i co </a:t>
            </a:r>
            <a:r>
              <a:rPr lang="nl-NL" b="0" dirty="0" err="1"/>
              <a:t>uważają</a:t>
            </a:r>
            <a:r>
              <a:rPr lang="nl-NL" b="0" dirty="0"/>
              <a:t> za </a:t>
            </a:r>
            <a:r>
              <a:rPr lang="nl-NL" b="0" dirty="0" err="1"/>
              <a:t>trudne</a:t>
            </a:r>
            <a:r>
              <a:rPr lang="nl-NL" b="0" dirty="0"/>
              <a:t>.</a:t>
            </a:r>
          </a:p>
          <a:p>
            <a:r>
              <a:rPr lang="nl-NL" b="0" dirty="0" err="1"/>
              <a:t>Poproś</a:t>
            </a:r>
            <a:r>
              <a:rPr lang="nl-NL" b="0" dirty="0"/>
              <a:t> </a:t>
            </a:r>
            <a:r>
              <a:rPr lang="nl-NL" b="0" dirty="0" err="1"/>
              <a:t>ich</a:t>
            </a:r>
            <a:r>
              <a:rPr lang="nl-NL" b="0" dirty="0"/>
              <a:t> o </a:t>
            </a:r>
            <a:r>
              <a:rPr lang="nl-NL" b="0" dirty="0" err="1"/>
              <a:t>wypisanie</a:t>
            </a:r>
            <a:r>
              <a:rPr lang="nl-NL" b="0" dirty="0"/>
              <a:t> </a:t>
            </a:r>
            <a:r>
              <a:rPr lang="nl-NL" b="0" dirty="0" err="1"/>
              <a:t>trzech</a:t>
            </a:r>
            <a:r>
              <a:rPr lang="nl-NL" b="0" dirty="0"/>
              <a:t> </a:t>
            </a:r>
            <a:r>
              <a:rPr lang="nl-NL" b="0" dirty="0" err="1"/>
              <a:t>najważniejszych</a:t>
            </a:r>
            <a:r>
              <a:rPr lang="nl-NL" b="0" dirty="0"/>
              <a:t> </a:t>
            </a:r>
            <a:r>
              <a:rPr lang="nl-NL" b="0" dirty="0" err="1"/>
              <a:t>dla</a:t>
            </a:r>
            <a:r>
              <a:rPr lang="nl-NL" b="0" dirty="0"/>
              <a:t> </a:t>
            </a:r>
            <a:r>
              <a:rPr lang="nl-NL" b="0" dirty="0" err="1"/>
              <a:t>siebie</a:t>
            </a:r>
            <a:r>
              <a:rPr lang="nl-NL" b="0" dirty="0"/>
              <a:t>. </a:t>
            </a:r>
            <a:r>
              <a:rPr lang="nl-NL" b="0" dirty="0" err="1"/>
              <a:t>Następnie</a:t>
            </a:r>
            <a:r>
              <a:rPr lang="nl-NL" b="0" dirty="0"/>
              <a:t> </a:t>
            </a:r>
            <a:r>
              <a:rPr lang="nl-NL" b="0" dirty="0" err="1"/>
              <a:t>przeprowadzimy</a:t>
            </a:r>
            <a:r>
              <a:rPr lang="nl-NL" b="0" dirty="0"/>
              <a:t> </a:t>
            </a:r>
            <a:r>
              <a:rPr lang="nl-NL" b="0" dirty="0" err="1"/>
              <a:t>burzę</a:t>
            </a:r>
            <a:r>
              <a:rPr lang="nl-NL" b="0" dirty="0"/>
              <a:t> </a:t>
            </a:r>
            <a:r>
              <a:rPr lang="nl-NL" b="0" dirty="0" err="1"/>
              <a:t>mózgów</a:t>
            </a:r>
            <a:r>
              <a:rPr lang="nl-NL" b="0" dirty="0"/>
              <a:t>, </a:t>
            </a:r>
            <a:r>
              <a:rPr lang="nl-NL" b="0" dirty="0" err="1"/>
              <a:t>aby</a:t>
            </a:r>
            <a:r>
              <a:rPr lang="nl-NL" b="0" dirty="0"/>
              <a:t> </a:t>
            </a:r>
            <a:r>
              <a:rPr lang="nl-NL" b="0" dirty="0" err="1"/>
              <a:t>znaleźć</a:t>
            </a:r>
            <a:r>
              <a:rPr lang="nl-NL" b="0" dirty="0"/>
              <a:t> </a:t>
            </a:r>
            <a:r>
              <a:rPr lang="nl-NL" b="0" dirty="0" err="1"/>
              <a:t>rozwiązania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42016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err="1"/>
              <a:t>Instrukcje</a:t>
            </a:r>
            <a:endParaRPr lang="nl-NL" dirty="0"/>
          </a:p>
          <a:p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rozwiązać</a:t>
            </a:r>
            <a:r>
              <a:rPr lang="nl-NL" dirty="0"/>
              <a:t> </a:t>
            </a:r>
            <a:r>
              <a:rPr lang="nl-NL" dirty="0" err="1"/>
              <a:t>problemy</a:t>
            </a:r>
            <a:r>
              <a:rPr lang="nl-NL" dirty="0"/>
              <a:t> </a:t>
            </a:r>
            <a:r>
              <a:rPr lang="nl-NL" dirty="0" err="1"/>
              <a:t>związane</a:t>
            </a:r>
            <a:r>
              <a:rPr lang="nl-NL" dirty="0"/>
              <a:t> ze </a:t>
            </a:r>
            <a:r>
              <a:rPr lang="nl-NL" dirty="0" err="1"/>
              <a:t>stresem</a:t>
            </a:r>
            <a:r>
              <a:rPr lang="nl-NL" dirty="0"/>
              <a:t> </a:t>
            </a:r>
            <a:r>
              <a:rPr lang="nl-NL" dirty="0" err="1"/>
              <a:t>fizycznym</a:t>
            </a:r>
            <a:r>
              <a:rPr lang="nl-NL" dirty="0"/>
              <a:t>, </a:t>
            </a:r>
            <a:r>
              <a:rPr lang="nl-NL" dirty="0" err="1"/>
              <a:t>możemy</a:t>
            </a:r>
            <a:r>
              <a:rPr lang="nl-NL" dirty="0"/>
              <a:t> </a:t>
            </a:r>
            <a:r>
              <a:rPr lang="nl-NL" dirty="0" err="1"/>
              <a:t>rozważyć</a:t>
            </a:r>
            <a:r>
              <a:rPr lang="nl-NL" dirty="0"/>
              <a:t> </a:t>
            </a:r>
            <a:r>
              <a:rPr lang="nl-NL" dirty="0" err="1"/>
              <a:t>różne</a:t>
            </a:r>
            <a:r>
              <a:rPr lang="nl-NL" dirty="0"/>
              <a:t> </a:t>
            </a:r>
            <a:r>
              <a:rPr lang="nl-NL" dirty="0" err="1"/>
              <a:t>kategorie</a:t>
            </a:r>
            <a:r>
              <a:rPr lang="nl-NL" dirty="0"/>
              <a:t>. </a:t>
            </a:r>
            <a:r>
              <a:rPr lang="nl-NL" dirty="0" err="1"/>
              <a:t>Czasami</a:t>
            </a:r>
            <a:r>
              <a:rPr lang="nl-NL" dirty="0"/>
              <a:t> </a:t>
            </a:r>
            <a:r>
              <a:rPr lang="nl-NL" dirty="0" err="1"/>
              <a:t>nie</a:t>
            </a:r>
            <a:r>
              <a:rPr lang="nl-NL" dirty="0"/>
              <a:t> da </a:t>
            </a:r>
            <a:r>
              <a:rPr lang="nl-NL" dirty="0" err="1"/>
              <a:t>się</a:t>
            </a:r>
            <a:r>
              <a:rPr lang="nl-NL" dirty="0"/>
              <a:t> </a:t>
            </a:r>
            <a:r>
              <a:rPr lang="nl-NL" dirty="0" err="1"/>
              <a:t>rozwiązać</a:t>
            </a:r>
            <a:r>
              <a:rPr lang="nl-NL" dirty="0"/>
              <a:t> </a:t>
            </a:r>
            <a:r>
              <a:rPr lang="nl-NL" dirty="0" err="1"/>
              <a:t>problemu</a:t>
            </a:r>
            <a:r>
              <a:rPr lang="nl-NL" dirty="0"/>
              <a:t> </a:t>
            </a:r>
            <a:r>
              <a:rPr lang="nl-NL" dirty="0" err="1"/>
              <a:t>technicznie</a:t>
            </a:r>
            <a:r>
              <a:rPr lang="nl-NL" dirty="0"/>
              <a:t>, </a:t>
            </a:r>
            <a:r>
              <a:rPr lang="nl-NL" dirty="0" err="1"/>
              <a:t>ale</a:t>
            </a:r>
            <a:r>
              <a:rPr lang="nl-NL" dirty="0"/>
              <a:t> </a:t>
            </a:r>
            <a:r>
              <a:rPr lang="nl-NL" dirty="0" err="1"/>
              <a:t>można</a:t>
            </a:r>
            <a:r>
              <a:rPr lang="nl-NL" dirty="0"/>
              <a:t> </a:t>
            </a:r>
            <a:r>
              <a:rPr lang="nl-NL" dirty="0" err="1"/>
              <a:t>opracować</a:t>
            </a:r>
            <a:r>
              <a:rPr lang="nl-NL" dirty="0"/>
              <a:t> </a:t>
            </a:r>
            <a:r>
              <a:rPr lang="nl-NL" dirty="0" err="1"/>
              <a:t>rozwiązania</a:t>
            </a:r>
            <a:r>
              <a:rPr lang="nl-NL" dirty="0"/>
              <a:t> </a:t>
            </a:r>
            <a:r>
              <a:rPr lang="nl-NL" dirty="0" err="1"/>
              <a:t>organizacyjne</a:t>
            </a:r>
            <a:r>
              <a:rPr lang="nl-NL" dirty="0"/>
              <a:t> lub </a:t>
            </a:r>
            <a:r>
              <a:rPr lang="nl-NL" dirty="0" err="1"/>
              <a:t>behawioralne</a:t>
            </a:r>
            <a:r>
              <a:rPr lang="nl-NL" dirty="0"/>
              <a:t>, </a:t>
            </a:r>
            <a:r>
              <a:rPr lang="nl-NL" dirty="0" err="1"/>
              <a:t>aby</a:t>
            </a:r>
            <a:r>
              <a:rPr lang="nl-NL" dirty="0"/>
              <a:t> </a:t>
            </a:r>
            <a:r>
              <a:rPr lang="nl-NL" dirty="0" err="1"/>
              <a:t>zarządzać</a:t>
            </a:r>
            <a:r>
              <a:rPr lang="nl-NL" dirty="0"/>
              <a:t> </a:t>
            </a:r>
            <a:r>
              <a:rPr lang="nl-NL" dirty="0" err="1"/>
              <a:t>ryzykiem</a:t>
            </a:r>
            <a:r>
              <a:rPr lang="nl-NL" dirty="0"/>
              <a:t>.</a:t>
            </a:r>
          </a:p>
          <a:p>
            <a:r>
              <a:rPr lang="nl-NL" dirty="0" err="1"/>
              <a:t>Techniczne</a:t>
            </a:r>
            <a:r>
              <a:rPr lang="nl-NL" dirty="0"/>
              <a:t>: </a:t>
            </a:r>
            <a:r>
              <a:rPr lang="nl-NL" dirty="0" err="1"/>
              <a:t>Wykorzystanie</a:t>
            </a:r>
            <a:r>
              <a:rPr lang="nl-NL" dirty="0"/>
              <a:t> </a:t>
            </a:r>
            <a:r>
              <a:rPr lang="nl-NL" dirty="0" err="1"/>
              <a:t>zasobów</a:t>
            </a:r>
            <a:endParaRPr lang="nl-NL" dirty="0"/>
          </a:p>
          <a:p>
            <a:r>
              <a:rPr lang="nl-NL" dirty="0" err="1"/>
              <a:t>Organizacyjne</a:t>
            </a:r>
            <a:r>
              <a:rPr lang="nl-NL" dirty="0"/>
              <a:t>: </a:t>
            </a:r>
            <a:r>
              <a:rPr lang="nl-NL" dirty="0" err="1"/>
              <a:t>Rotacja</a:t>
            </a:r>
            <a:r>
              <a:rPr lang="nl-NL" dirty="0"/>
              <a:t> i </a:t>
            </a:r>
            <a:r>
              <a:rPr lang="nl-NL" dirty="0" err="1"/>
              <a:t>organizacja</a:t>
            </a:r>
            <a:endParaRPr lang="nl-NL" dirty="0"/>
          </a:p>
          <a:p>
            <a:r>
              <a:rPr lang="nl-NL" dirty="0" err="1"/>
              <a:t>Behawioralne</a:t>
            </a:r>
            <a:r>
              <a:rPr lang="nl-NL" dirty="0"/>
              <a:t>: Stres/</a:t>
            </a:r>
            <a:r>
              <a:rPr lang="nl-NL" dirty="0" err="1"/>
              <a:t>odporność</a:t>
            </a:r>
            <a:r>
              <a:rPr lang="nl-NL" dirty="0"/>
              <a:t>  </a:t>
            </a:r>
            <a:r>
              <a:rPr lang="nl-NL" dirty="0" err="1"/>
              <a:t>dbaj</a:t>
            </a:r>
            <a:r>
              <a:rPr lang="nl-NL" dirty="0"/>
              <a:t> o </a:t>
            </a:r>
            <a:r>
              <a:rPr lang="nl-NL" dirty="0" err="1"/>
              <a:t>siebie</a:t>
            </a:r>
            <a:r>
              <a:rPr lang="nl-NL" dirty="0"/>
              <a:t>; </a:t>
            </a:r>
            <a:r>
              <a:rPr lang="nl-NL" dirty="0" err="1"/>
              <a:t>słuchaj</a:t>
            </a:r>
            <a:r>
              <a:rPr lang="nl-NL" dirty="0"/>
              <a:t> </a:t>
            </a:r>
            <a:r>
              <a:rPr lang="nl-NL" dirty="0" err="1"/>
              <a:t>swojego</a:t>
            </a:r>
            <a:r>
              <a:rPr lang="nl-NL" dirty="0"/>
              <a:t> </a:t>
            </a:r>
            <a:r>
              <a:rPr lang="nl-NL" dirty="0" err="1"/>
              <a:t>ciała</a:t>
            </a:r>
            <a:r>
              <a:rPr lang="nl-NL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37201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b="0" dirty="0" err="1"/>
              <a:t>Instrukcje</a:t>
            </a:r>
            <a:endParaRPr lang="nl-NL" b="0" dirty="0"/>
          </a:p>
          <a:p>
            <a:r>
              <a:rPr lang="nl-NL" b="0" dirty="0"/>
              <a:t>Na </a:t>
            </a:r>
            <a:r>
              <a:rPr lang="nl-NL" b="0" dirty="0" err="1"/>
              <a:t>koniec</a:t>
            </a:r>
            <a:r>
              <a:rPr lang="nl-NL" b="0" dirty="0"/>
              <a:t> </a:t>
            </a:r>
            <a:r>
              <a:rPr lang="nl-NL" b="0" dirty="0" err="1"/>
              <a:t>kilka</a:t>
            </a:r>
            <a:r>
              <a:rPr lang="nl-NL" b="0" dirty="0"/>
              <a:t> </a:t>
            </a:r>
            <a:r>
              <a:rPr lang="nl-NL" b="0" dirty="0" err="1"/>
              <a:t>wskazówek</a:t>
            </a:r>
            <a:r>
              <a:rPr lang="nl-NL" b="0" dirty="0"/>
              <a:t>, jak </a:t>
            </a:r>
            <a:r>
              <a:rPr lang="nl-NL" b="0" dirty="0" err="1"/>
              <a:t>radzić</a:t>
            </a:r>
            <a:r>
              <a:rPr lang="nl-NL" b="0" dirty="0"/>
              <a:t> </a:t>
            </a:r>
            <a:r>
              <a:rPr lang="nl-NL" b="0" dirty="0" err="1"/>
              <a:t>sobie</a:t>
            </a:r>
            <a:r>
              <a:rPr lang="nl-NL" b="0" dirty="0"/>
              <a:t> ze </a:t>
            </a:r>
            <a:r>
              <a:rPr lang="nl-NL" b="0" dirty="0" err="1"/>
              <a:t>stresem</a:t>
            </a:r>
            <a:r>
              <a:rPr lang="nl-NL" b="0" dirty="0"/>
              <a:t> </a:t>
            </a:r>
            <a:r>
              <a:rPr lang="nl-NL" b="0" dirty="0" err="1"/>
              <a:t>fizycznym</a:t>
            </a:r>
            <a:r>
              <a:rPr lang="nl-NL" b="0" dirty="0"/>
              <a:t>.</a:t>
            </a:r>
          </a:p>
          <a:p>
            <a:r>
              <a:rPr lang="nl-NL" b="0" dirty="0" err="1"/>
              <a:t>Podziękuj</a:t>
            </a:r>
            <a:r>
              <a:rPr lang="nl-NL" b="0" dirty="0"/>
              <a:t> </a:t>
            </a:r>
            <a:r>
              <a:rPr lang="nl-NL" b="0" dirty="0" err="1"/>
              <a:t>uczestnikom</a:t>
            </a:r>
            <a:r>
              <a:rPr lang="nl-NL" b="0" dirty="0"/>
              <a:t> za (</a:t>
            </a:r>
            <a:r>
              <a:rPr lang="nl-NL" b="0" dirty="0" err="1"/>
              <a:t>aktywny</a:t>
            </a:r>
            <a:r>
              <a:rPr lang="nl-NL" b="0" dirty="0"/>
              <a:t>) </a:t>
            </a:r>
            <a:r>
              <a:rPr lang="nl-NL" b="0" dirty="0" err="1"/>
              <a:t>udział</a:t>
            </a:r>
            <a:r>
              <a:rPr lang="nl-NL" b="0" dirty="0"/>
              <a:t> i, </a:t>
            </a:r>
            <a:r>
              <a:rPr lang="nl-NL" b="0" dirty="0" err="1"/>
              <a:t>jeśli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konieczne</a:t>
            </a:r>
            <a:r>
              <a:rPr lang="nl-NL" b="0" dirty="0"/>
              <a:t>, </a:t>
            </a:r>
            <a:r>
              <a:rPr lang="nl-NL" b="0" dirty="0" err="1"/>
              <a:t>ustal</a:t>
            </a:r>
            <a:r>
              <a:rPr lang="nl-NL" b="0" dirty="0"/>
              <a:t> </a:t>
            </a:r>
            <a:r>
              <a:rPr lang="nl-NL" b="0" dirty="0" err="1"/>
              <a:t>dalsze</a:t>
            </a:r>
            <a:r>
              <a:rPr lang="nl-NL" b="0" dirty="0"/>
              <a:t> </a:t>
            </a:r>
            <a:r>
              <a:rPr lang="nl-NL" b="0" dirty="0" err="1"/>
              <a:t>kroki</a:t>
            </a:r>
            <a:r>
              <a:rPr lang="nl-NL" b="0" dirty="0"/>
              <a:t>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791818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29DBC2-9E02-5E40-AB1B-E3E16E5FC60E}" type="slidenum">
              <a:rPr lang="nl-NL" smtClean="0"/>
              <a:t>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59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6903CF-E40F-AD8D-F38D-5612A9EA35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B0F0C89-A1BE-A078-D52C-0FC23138D0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027133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6C9FE9-8AEB-CF6C-83D7-DF4E90359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5C62901-FF00-CD34-E0F0-95D37F8BF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014119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C88C6D-6C2C-D49C-FAF0-A2AF0322E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A0DD0E-58D0-54DC-C29E-8F2E6DE8F0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93C59C1-87C1-6413-A1E2-18BD1C38A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40381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D84C65-8B7C-D016-31F8-BBD1B58FC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86E5838-03B0-09BA-56AE-AC24D76B7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1874D1F-CC25-10E7-81E0-E10D5F16D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34B8AA2-FFA9-296A-8EEE-43019FA8F0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06C3EEE7-4C50-B91A-3D31-247759EFA5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728198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83B295-4B93-27DD-7A5F-4649780BA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8"/>
            <a:ext cx="10515600" cy="906904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715464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48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1AFC75-0219-2F44-E0BF-A49B68C3A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2704AC-6C53-DD61-08CC-4329C24E9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79653E8-37E4-C7CF-91D7-656DC55D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41030"/>
            <a:ext cx="3932237" cy="362795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809370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08A3BAC-1495-8167-5DEE-1B810287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A551EE5-4177-89A1-04CB-E4EB9F7C5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9" name="Tijdelijke aanduiding voor tekst 3">
            <a:extLst>
              <a:ext uri="{FF2B5EF4-FFF2-40B4-BE49-F238E27FC236}">
                <a16:creationId xmlns:a16="http://schemas.microsoft.com/office/drawing/2014/main" id="{F548E75D-E2F0-7354-97E2-BD7A8A373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41030"/>
            <a:ext cx="3932237" cy="362795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34140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D2109990-4A5C-A623-CCAD-3E3FAED84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8" name="Ondertitel 2">
            <a:extLst>
              <a:ext uri="{FF2B5EF4-FFF2-40B4-BE49-F238E27FC236}">
                <a16:creationId xmlns:a16="http://schemas.microsoft.com/office/drawing/2014/main" id="{A8848FA7-3ED5-B7AA-887B-76F7B1B1F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636474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B91C9693-1A60-0B2A-0F83-6A7D08E9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F68A5BC4-7A99-104E-7E0F-DC6CC68E1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742699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8C4EF-3CEA-C838-6F44-68CD095B6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9C6FB7-DEEE-875C-FDA6-ADA64BFF0C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CBB6650-7867-1884-C58F-5D51317A0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199294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B451A9-07CC-6BBF-2A47-1C276EED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FBB2B48-C3D3-4054-97F2-C1D493EE0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3E49832-8819-19FB-CDF7-908B142FB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18C054-D653-D09E-E0DB-2D87E08E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BA075E0-4CD1-913F-BE4C-17C8BF485A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502057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1905D1-8E13-AED7-B56C-58535B26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93150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448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DF9BF-2558-C5E6-655F-516C8D7B6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01C790-0038-FF56-01FF-6AE15CA8F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09D524-74EE-DFBF-2FF7-3C036F7B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0848682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0FCEA-199A-AD5B-B031-B96F57D3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CBFB1CB-BD1E-2D76-1DAD-C28075CE6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9A1B883-5725-932E-CE70-6C000E3C1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462577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D2109990-4A5C-A623-CCAD-3E3FAED84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847493"/>
            <a:ext cx="10505661" cy="1299359"/>
          </a:xfrm>
        </p:spPr>
        <p:txBody>
          <a:bodyPr anchor="t" anchorCtr="0">
            <a:normAutofit/>
          </a:bodyPr>
          <a:lstStyle>
            <a:lvl1pPr algn="ctr">
              <a:defRPr sz="3000"/>
            </a:lvl1pPr>
          </a:lstStyle>
          <a:p>
            <a:r>
              <a:rPr lang="nl-NL" dirty="0"/>
              <a:t>Klik om stijl te bewerken</a:t>
            </a:r>
          </a:p>
        </p:txBody>
      </p:sp>
      <p:sp>
        <p:nvSpPr>
          <p:cNvPr id="8" name="Ondertitel 2">
            <a:extLst>
              <a:ext uri="{FF2B5EF4-FFF2-40B4-BE49-F238E27FC236}">
                <a16:creationId xmlns:a16="http://schemas.microsoft.com/office/drawing/2014/main" id="{A8848FA7-3ED5-B7AA-887B-76F7B1B1F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2398642"/>
            <a:ext cx="10505661" cy="3684105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13977045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B91C9693-1A60-0B2A-0F83-6A7D08E9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F68A5BC4-7A99-104E-7E0F-DC6CC68E1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8830347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88C4EF-3CEA-C838-6F44-68CD095B6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9C6FB7-DEEE-875C-FDA6-ADA64BFF0C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CBB6650-7867-1884-C58F-5D51317A0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1468099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B451A9-07CC-6BBF-2A47-1C276EED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FBB2B48-C3D3-4054-97F2-C1D493EE0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3E49832-8819-19FB-CDF7-908B142FB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C18C054-D653-D09E-E0DB-2D87E08E3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BA075E0-4CD1-913F-BE4C-17C8BF485A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3748278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1905D1-8E13-AED7-B56C-58535B26E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1536274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15597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DF9BF-2558-C5E6-655F-516C8D7B6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101C790-0038-FF56-01FF-6AE15CA8F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09D524-74EE-DFBF-2FF7-3C036F7B0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0525044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00FCEA-199A-AD5B-B031-B96F57D3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CBFB1CB-BD1E-2D76-1DAD-C28075CE6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9A1B883-5725-932E-CE70-6C000E3C1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526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>
            <a:extLst>
              <a:ext uri="{FF2B5EF4-FFF2-40B4-BE49-F238E27FC236}">
                <a16:creationId xmlns:a16="http://schemas.microsoft.com/office/drawing/2014/main" id="{5C343283-DAB4-CD4E-B9A5-9033E036D787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 flipH="1">
            <a:off x="0" y="6356350"/>
            <a:ext cx="8597348" cy="501650"/>
          </a:xfrm>
          <a:prstGeom prst="rect">
            <a:avLst/>
          </a:prstGeom>
        </p:spPr>
      </p:pic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5EBA499-CB8E-8757-6CE8-509E86DAB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53A547-C78D-7C22-67AB-F89665D80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pic>
        <p:nvPicPr>
          <p:cNvPr id="13" name="Afbeelding 12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947DEBA7-211F-B70A-6896-42CE64A2561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9485037" y="6232294"/>
            <a:ext cx="1868763" cy="535494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A77BF7DD-20FA-1880-7BD6-C0400D5FB3DF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919371" y="6460672"/>
            <a:ext cx="6415708" cy="26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26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i="0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30613"/>
        </a:buClr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E30613"/>
        </a:buClr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88FE2F72-4518-B9B4-99FA-14154F8CF92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485037" y="6258393"/>
            <a:ext cx="1868763" cy="535494"/>
          </a:xfrm>
          <a:prstGeom prst="rect">
            <a:avLst/>
          </a:prstGeom>
        </p:spPr>
      </p:pic>
      <p:sp>
        <p:nvSpPr>
          <p:cNvPr id="16" name="Tijdelijke aanduiding voor titel 1">
            <a:extLst>
              <a:ext uri="{FF2B5EF4-FFF2-40B4-BE49-F238E27FC236}">
                <a16:creationId xmlns:a16="http://schemas.microsoft.com/office/drawing/2014/main" id="{F1623D7A-4819-9B65-A2AE-D067874B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7" name="Tijdelijke aanduiding voor tekst 2">
            <a:extLst>
              <a:ext uri="{FF2B5EF4-FFF2-40B4-BE49-F238E27FC236}">
                <a16:creationId xmlns:a16="http://schemas.microsoft.com/office/drawing/2014/main" id="{91F2A318-A921-BC6D-FF2E-6BCCEADA6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64D8CFF1-C3F7-B36C-11EC-8DF4F0DF4FE2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 flipH="1">
            <a:off x="0" y="6356350"/>
            <a:ext cx="8597348" cy="50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39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Lettertype, Graphics, grafische vormgeving, logo&#10;&#10;Automatisch gegenereerde beschrijving">
            <a:extLst>
              <a:ext uri="{FF2B5EF4-FFF2-40B4-BE49-F238E27FC236}">
                <a16:creationId xmlns:a16="http://schemas.microsoft.com/office/drawing/2014/main" id="{88FE2F72-4518-B9B4-99FA-14154F8CF92A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485037" y="6258393"/>
            <a:ext cx="1868763" cy="535494"/>
          </a:xfrm>
          <a:prstGeom prst="rect">
            <a:avLst/>
          </a:prstGeom>
        </p:spPr>
      </p:pic>
      <p:sp>
        <p:nvSpPr>
          <p:cNvPr id="16" name="Tijdelijke aanduiding voor titel 1">
            <a:extLst>
              <a:ext uri="{FF2B5EF4-FFF2-40B4-BE49-F238E27FC236}">
                <a16:creationId xmlns:a16="http://schemas.microsoft.com/office/drawing/2014/main" id="{F1623D7A-4819-9B65-A2AE-D067874B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09108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7" name="Tijdelijke aanduiding voor tekst 2">
            <a:extLst>
              <a:ext uri="{FF2B5EF4-FFF2-40B4-BE49-F238E27FC236}">
                <a16:creationId xmlns:a16="http://schemas.microsoft.com/office/drawing/2014/main" id="{91F2A318-A921-BC6D-FF2E-6BCCEADA6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642689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 baseline="0">
          <a:solidFill>
            <a:srgbClr val="0086CD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E30613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86CD"/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Arial" panose="020B0604020202020204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hyperlink" Target="http://www.5xbeter.nl/" TargetMode="External"/><Relationship Id="rId4" Type="http://schemas.openxmlformats.org/officeDocument/2006/relationships/hyperlink" Target="mailto:info@5xbeter.nl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://www.5xbeter.nl/" TargetMode="External"/><Relationship Id="rId4" Type="http://schemas.openxmlformats.org/officeDocument/2006/relationships/hyperlink" Target="mailto:info@5xbeter.n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AB208A-05ED-1F6E-E3CD-8C3FCFF021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428233"/>
            <a:ext cx="10505661" cy="1002361"/>
          </a:xfrm>
        </p:spPr>
        <p:txBody>
          <a:bodyPr/>
          <a:lstStyle/>
          <a:p>
            <a:r>
              <a:rPr lang="pl-PL" dirty="0">
                <a:latin typeface="Arial" panose="020B0604020202020204" pitchFamily="34" charset="0"/>
              </a:rPr>
              <a:t>Szkolenie BHP</a:t>
            </a:r>
            <a:br/>
            <a:r>
              <a:rPr lang="pl-PL" dirty="0">
                <a:latin typeface="Arial" panose="020B0604020202020204" pitchFamily="34" charset="0"/>
              </a:rPr>
              <a:t>Obciążenie fizyczne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1C324E1-BC5B-18EE-A0AD-DC4385409A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3168" y="1430594"/>
            <a:ext cx="10505661" cy="366680"/>
          </a:xfrm>
        </p:spPr>
        <p:txBody>
          <a:bodyPr>
            <a:normAutofit/>
          </a:bodyPr>
          <a:lstStyle/>
          <a:p>
            <a:r>
              <a:rPr lang="pl-PL" sz="2000" dirty="0">
                <a:latin typeface="Arial" panose="020B0604020202020204" pitchFamily="34" charset="0"/>
              </a:rPr>
              <a:t>Nazwa firmy i data</a:t>
            </a:r>
          </a:p>
        </p:txBody>
      </p:sp>
      <p:pic>
        <p:nvPicPr>
          <p:cNvPr id="6" name="Afbeelding 5" descr="Afbeelding met kleding, persoon, tafel, schoeisel&#10;&#10;Automatisch gegenereerde beschrijving">
            <a:extLst>
              <a:ext uri="{FF2B5EF4-FFF2-40B4-BE49-F238E27FC236}">
                <a16:creationId xmlns:a16="http://schemas.microsoft.com/office/drawing/2014/main" id="{DC6798DB-C88F-2D55-EF80-403AFEBF6D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0" b="5000"/>
          <a:stretch/>
        </p:blipFill>
        <p:spPr>
          <a:xfrm>
            <a:off x="2209798" y="1954160"/>
            <a:ext cx="7772400" cy="384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30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98208728-03D3-BDB9-B17C-77F739714D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1457" b="51404"/>
          <a:stretch/>
        </p:blipFill>
        <p:spPr>
          <a:xfrm>
            <a:off x="-1" y="1444623"/>
            <a:ext cx="251756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354211E-D0BB-DA43-90EC-ADA3CF04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712623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Spis treści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D83F33D-4636-13C8-D549-A256858C25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0C6B79CA-06D8-F486-ED01-3CD3B79C328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873C3C5-2F80-DF9C-FCE2-6667E95F3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l="11621" r="11621"/>
          <a:stretch/>
        </p:blipFill>
        <p:spPr bwMode="auto">
          <a:xfrm>
            <a:off x="6803668" y="1767738"/>
            <a:ext cx="4540193" cy="394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04E28E98-8F2D-645E-28AB-477EB31C56C7}"/>
              </a:ext>
            </a:extLst>
          </p:cNvPr>
          <p:cNvSpPr txBox="1">
            <a:spLocks/>
          </p:cNvSpPr>
          <p:nvPr/>
        </p:nvSpPr>
        <p:spPr>
          <a:xfrm>
            <a:off x="848139" y="257864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Czym jest obciążenie fizyczne? 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31896CB-0AD2-E316-1E4E-31F9A11D62DC}"/>
              </a:ext>
            </a:extLst>
          </p:cNvPr>
          <p:cNvSpPr txBox="1">
            <a:spLocks/>
          </p:cNvSpPr>
          <p:nvPr/>
        </p:nvSpPr>
        <p:spPr>
          <a:xfrm>
            <a:off x="848139" y="3180219"/>
            <a:ext cx="5621487" cy="82559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Jakie są zagrożenia związane z obciążeniem fizycznym? 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5A1C747-42BC-5987-88E4-417EA0055C7A}"/>
              </a:ext>
            </a:extLst>
          </p:cNvPr>
          <p:cNvSpPr txBox="1">
            <a:spLocks/>
          </p:cNvSpPr>
          <p:nvPr/>
        </p:nvSpPr>
        <p:spPr>
          <a:xfrm>
            <a:off x="848139" y="40304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Jakie są wytyczne? 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0F27419-2916-DAC3-F86E-0836EEAE33BE}"/>
              </a:ext>
            </a:extLst>
          </p:cNvPr>
          <p:cNvSpPr txBox="1">
            <a:spLocks/>
          </p:cNvSpPr>
          <p:nvPr/>
        </p:nvSpPr>
        <p:spPr>
          <a:xfrm>
            <a:off x="848139" y="4632029"/>
            <a:ext cx="5520577" cy="91109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Co możesz zrobić sam(a)? Kwestie do poprawy! 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108EB5DD-FD12-CB43-A928-9A82007397AF}"/>
              </a:ext>
            </a:extLst>
          </p:cNvPr>
          <p:cNvSpPr txBox="1">
            <a:spLocks/>
          </p:cNvSpPr>
          <p:nvPr/>
        </p:nvSpPr>
        <p:spPr>
          <a:xfrm>
            <a:off x="848139" y="5454316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Potrzebujesz pomocy?</a:t>
            </a:r>
          </a:p>
        </p:txBody>
      </p:sp>
    </p:spTree>
    <p:extLst>
      <p:ext uri="{BB962C8B-B14F-4D97-AF65-F5344CB8AC3E}">
        <p14:creationId xmlns:p14="http://schemas.microsoft.com/office/powerpoint/2010/main" val="2515056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27564-1F85-0917-9DC9-1E1B94970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9AB5038B-46F6-76D3-6BFB-43A7D34D76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798" r="11798"/>
          <a:stretch/>
        </p:blipFill>
        <p:spPr>
          <a:xfrm>
            <a:off x="6750623" y="1805504"/>
            <a:ext cx="4514037" cy="393975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DB19829-DA89-7867-41BA-89B0B68AE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 jaki sposób można fizycznie obciążyć swoje ciało?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245CB90-8EB5-4718-F7F1-A5EFB2ED3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2ADB1FA-9361-AB94-3A92-9B3BCCFBB1F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7268EBB9-021E-4693-FABC-A25A429A94DB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Dźwigając coś ciężkiego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77112D4-5677-39DC-703C-A701143D165E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2.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Pracując w pozycji siedzącej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8887755-DE6E-5F17-5CF8-50804CDBFFC4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3.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Pracując w pozycji kucznej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3E29BFC-6898-AF50-F583-E5B6307A1094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4.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Na wszystkie powyższe sposoby</a:t>
            </a:r>
          </a:p>
        </p:txBody>
      </p:sp>
    </p:spTree>
    <p:extLst>
      <p:ext uri="{BB962C8B-B14F-4D97-AF65-F5344CB8AC3E}">
        <p14:creationId xmlns:p14="http://schemas.microsoft.com/office/powerpoint/2010/main" val="238986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77760-A6B9-71CB-1E58-B9AC8C9E8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C6FA99-B79F-5F28-015F-892840A71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Rodzaje obciążenia fizycznego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AC8ABC6-0C15-04E1-43FF-4DAC616AF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Przyjmujesz nienaturalne pozycje?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971896D-1920-A428-15F1-69F95A36ADE3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8FDB70B1-DCB5-2B56-1970-FCBE54D6C2B1}"/>
              </a:ext>
            </a:extLst>
          </p:cNvPr>
          <p:cNvSpPr txBox="1">
            <a:spLocks/>
          </p:cNvSpPr>
          <p:nvPr/>
        </p:nvSpPr>
        <p:spPr>
          <a:xfrm>
            <a:off x="848139" y="244642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Dźwiganie i noszenie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E1E242C-D176-6A01-58AD-B53AC1414D8E}"/>
              </a:ext>
            </a:extLst>
          </p:cNvPr>
          <p:cNvSpPr txBox="1">
            <a:spLocks/>
          </p:cNvSpPr>
          <p:nvPr/>
        </p:nvSpPr>
        <p:spPr>
          <a:xfrm>
            <a:off x="848139" y="304800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Pchanie i ciągnięcie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4043550-4439-1606-93E8-15C2B4E66567}"/>
              </a:ext>
            </a:extLst>
          </p:cNvPr>
          <p:cNvSpPr txBox="1">
            <a:spLocks/>
          </p:cNvSpPr>
          <p:nvPr/>
        </p:nvSpPr>
        <p:spPr>
          <a:xfrm>
            <a:off x="848139" y="360947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Wymuszona postawa podczas pracy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E5192BA8-7421-AFDC-938B-5C121A4C4F98}"/>
              </a:ext>
            </a:extLst>
          </p:cNvPr>
          <p:cNvSpPr txBox="1">
            <a:spLocks/>
          </p:cNvSpPr>
          <p:nvPr/>
        </p:nvSpPr>
        <p:spPr>
          <a:xfrm>
            <a:off x="848139" y="4211053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Powtarzalne czynności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01AAB64C-B482-658B-538D-AB4FE2B98135}"/>
              </a:ext>
            </a:extLst>
          </p:cNvPr>
          <p:cNvSpPr txBox="1">
            <a:spLocks/>
          </p:cNvSpPr>
          <p:nvPr/>
        </p:nvSpPr>
        <p:spPr>
          <a:xfrm>
            <a:off x="848139" y="4764506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Praca w pozycji siedzącej</a:t>
            </a:r>
          </a:p>
        </p:txBody>
      </p:sp>
      <p:pic>
        <p:nvPicPr>
          <p:cNvPr id="11" name="Afbeelding 10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EE56F02B-25FD-C22A-1A0B-0A6E100763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727"/>
          <a:stretch/>
        </p:blipFill>
        <p:spPr>
          <a:xfrm>
            <a:off x="5478909" y="2515115"/>
            <a:ext cx="1983838" cy="2946554"/>
          </a:xfrm>
          <a:prstGeom prst="rect">
            <a:avLst/>
          </a:prstGeom>
        </p:spPr>
      </p:pic>
      <p:pic>
        <p:nvPicPr>
          <p:cNvPr id="12" name="Afbeelding 11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7898A605-FA1C-9E92-F179-5CD39D9B05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360" r="35973"/>
          <a:stretch/>
        </p:blipFill>
        <p:spPr>
          <a:xfrm>
            <a:off x="7639957" y="2515115"/>
            <a:ext cx="4016326" cy="29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6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3B515-597D-A776-1277-A2B389541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108206-F1D3-354D-56BE-A1FBC23425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7125822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Jakie objawy mogą wskazywać na obciążenie fizyczne?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BC24FED-CBDB-B5D1-D300-0D3B59125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Przyjmujesz nienaturalne pozycje?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C59BEC8-1D59-01BB-FCFC-C8B7BD5F1E7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3BAF4BA-14BD-C91D-57D7-F8475199EAF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Uporczywy ból (pleców)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F7B24A09-7016-8334-1346-090E5AECED06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2.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Zapalenie ścięgien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56BA611-DD20-DF6C-E036-8EADF7612636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3.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Przepuklina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CF6E5EF-F07B-8ED9-FAE5-AC00DD431B63}"/>
              </a:ext>
            </a:extLst>
          </p:cNvPr>
          <p:cNvSpPr txBox="1">
            <a:spLocks/>
          </p:cNvSpPr>
          <p:nvPr/>
        </p:nvSpPr>
        <p:spPr>
          <a:xfrm>
            <a:off x="848139" y="4431633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4.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Wszystkie powyższe</a:t>
            </a:r>
          </a:p>
        </p:txBody>
      </p:sp>
      <p:pic>
        <p:nvPicPr>
          <p:cNvPr id="15" name="Afbeelding 14" descr="Afbeelding met kleding, persoon, jeans, Broek&#10;&#10;Automatisch gegenereerde beschrijving">
            <a:extLst>
              <a:ext uri="{FF2B5EF4-FFF2-40B4-BE49-F238E27FC236}">
                <a16:creationId xmlns:a16="http://schemas.microsoft.com/office/drawing/2014/main" id="{AFC64AB0-9542-7AB4-255E-842579A582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19" t="2117" r="11275" b="2990"/>
          <a:stretch/>
        </p:blipFill>
        <p:spPr>
          <a:xfrm>
            <a:off x="8360323" y="1074821"/>
            <a:ext cx="2983538" cy="508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2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20E1-9D6D-7977-8F11-45AF5EE3C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CC2D54-BE51-4FC1-10DB-3F54857C7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513347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Obciążenie fizyczne: zagrożenia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E0CD9DB-68E1-7002-92CD-CAF1B5A16D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3F3E9A0-8FD6-D0E8-E972-CE1F38C6258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B455206D-DE6B-E73F-6C53-4488AB5B74F1}"/>
              </a:ext>
            </a:extLst>
          </p:cNvPr>
          <p:cNvSpPr txBox="1">
            <a:spLocks/>
          </p:cNvSpPr>
          <p:nvPr/>
        </p:nvSpPr>
        <p:spPr>
          <a:xfrm>
            <a:off x="843169" y="2120443"/>
            <a:ext cx="5151608" cy="18528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2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Dolegliwości fizyczne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dirty="0">
                <a:latin typeface="Arial" panose="020B0604020202020204" pitchFamily="34" charset="0"/>
              </a:rPr>
              <a:t>Plecy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b="0" dirty="0">
                <a:solidFill>
                  <a:schemeClr val="tx1"/>
                </a:solidFill>
                <a:latin typeface="Arial" panose="020B0604020202020204" pitchFamily="34" charset="0"/>
              </a:rPr>
              <a:t>Ramiona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b="0" dirty="0">
                <a:solidFill>
                  <a:schemeClr val="tx1"/>
                </a:solidFill>
                <a:latin typeface="Arial" panose="020B0604020202020204" pitchFamily="34" charset="0"/>
              </a:rPr>
              <a:t>Szyja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dirty="0">
                <a:latin typeface="Arial" panose="020B0604020202020204" pitchFamily="34" charset="0"/>
              </a:rPr>
              <a:t>Biodra</a:t>
            </a:r>
          </a:p>
          <a:p>
            <a:pPr marL="800100" lvl="1" indent="-342900" defTabSz="360000">
              <a:lnSpc>
                <a:spcPct val="12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b="0" dirty="0">
                <a:solidFill>
                  <a:schemeClr val="tx1"/>
                </a:solidFill>
                <a:latin typeface="Arial" panose="020B0604020202020204" pitchFamily="34" charset="0"/>
              </a:rPr>
              <a:t>Kolana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51064E7-9D7B-8777-D3A9-1C491746FA07}"/>
              </a:ext>
            </a:extLst>
          </p:cNvPr>
          <p:cNvSpPr txBox="1">
            <a:spLocks/>
          </p:cNvSpPr>
          <p:nvPr/>
        </p:nvSpPr>
        <p:spPr>
          <a:xfrm>
            <a:off x="843169" y="3921322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Ogólne zmęczenie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B0F74C0-5E53-C157-8464-76C296540D4E}"/>
              </a:ext>
            </a:extLst>
          </p:cNvPr>
          <p:cNvSpPr txBox="1">
            <a:spLocks/>
          </p:cNvSpPr>
          <p:nvPr/>
        </p:nvSpPr>
        <p:spPr>
          <a:xfrm>
            <a:off x="843169" y="4301537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4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Praca w pozycji stojącej</a:t>
            </a:r>
          </a:p>
          <a:p>
            <a:pPr marL="800100" lvl="1" indent="-342900" defTabSz="360000">
              <a:lnSpc>
                <a:spcPct val="14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dirty="0">
                <a:latin typeface="Arial" panose="020B0604020202020204" pitchFamily="34" charset="0"/>
              </a:rPr>
              <a:t>Żylaki</a:t>
            </a:r>
            <a:endParaRPr lang="pl-PL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6A44C35-CB35-88EA-B5E9-E4DFF95F2315}"/>
              </a:ext>
            </a:extLst>
          </p:cNvPr>
          <p:cNvSpPr txBox="1">
            <a:spLocks/>
          </p:cNvSpPr>
          <p:nvPr/>
        </p:nvSpPr>
        <p:spPr>
          <a:xfrm>
            <a:off x="843169" y="5140562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Praca w pozycji siedzącej</a:t>
            </a:r>
          </a:p>
          <a:p>
            <a:pPr marL="800100" lvl="1" indent="-34290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400" dirty="0">
                <a:latin typeface="Arial" panose="020B0604020202020204" pitchFamily="34" charset="0"/>
              </a:rPr>
              <a:t>Osłabione krążenie krwi</a:t>
            </a:r>
            <a:endParaRPr lang="pl-PL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67EE451-74F9-2FAE-3E4A-41798507FC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7" t="2779" r="26831" b="3649"/>
          <a:stretch/>
        </p:blipFill>
        <p:spPr bwMode="auto">
          <a:xfrm>
            <a:off x="6284029" y="1138990"/>
            <a:ext cx="1900990" cy="489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>
            <a:extLst>
              <a:ext uri="{FF2B5EF4-FFF2-40B4-BE49-F238E27FC236}">
                <a16:creationId xmlns:a16="http://schemas.microsoft.com/office/drawing/2014/main" id="{A73E2157-ACC2-AC7D-D186-79D6541F3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019" y="2777199"/>
            <a:ext cx="1791703" cy="3005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16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6939A-0CD9-787A-850C-E22440680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>
            <a:extLst>
              <a:ext uri="{FF2B5EF4-FFF2-40B4-BE49-F238E27FC236}">
                <a16:creationId xmlns:a16="http://schemas.microsoft.com/office/drawing/2014/main" id="{02521570-A27A-896C-8215-D42F129E0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B015B80-876E-BC83-C91B-12468C8A0B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88865E1-FB92-3B1C-ED3A-ECEDA8CBB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486" y="1496960"/>
            <a:ext cx="3456044" cy="444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fbeelding 9" descr="Afbeelding met schets, Lijnillustraties, Kinderkunst, tekening&#10;&#10;Automatisch gegenereerde beschrijving">
            <a:extLst>
              <a:ext uri="{FF2B5EF4-FFF2-40B4-BE49-F238E27FC236}">
                <a16:creationId xmlns:a16="http://schemas.microsoft.com/office/drawing/2014/main" id="{740788CC-CC7D-39AA-DC0C-C7834F4063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9760" y="1668379"/>
            <a:ext cx="2090374" cy="3873501"/>
          </a:xfrm>
          <a:prstGeom prst="rect">
            <a:avLst/>
          </a:prstGeom>
        </p:spPr>
      </p:pic>
      <p:pic>
        <p:nvPicPr>
          <p:cNvPr id="12" name="Afbeelding 11" descr="Afbeelding met tekenfilm, clipart, illustratie, kunst&#10;&#10;Automatisch gegenereerde beschrijving">
            <a:extLst>
              <a:ext uri="{FF2B5EF4-FFF2-40B4-BE49-F238E27FC236}">
                <a16:creationId xmlns:a16="http://schemas.microsoft.com/office/drawing/2014/main" id="{54F7CBD0-EF34-7755-FB95-CA7CFE6762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753" t="2646" r="44113" b="1871"/>
          <a:stretch/>
        </p:blipFill>
        <p:spPr>
          <a:xfrm>
            <a:off x="5999022" y="1341952"/>
            <a:ext cx="2607895" cy="4869889"/>
          </a:xfrm>
          <a:prstGeom prst="rect">
            <a:avLst/>
          </a:prstGeom>
        </p:spPr>
      </p:pic>
      <p:pic>
        <p:nvPicPr>
          <p:cNvPr id="16" name="Afbeelding 1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FA613B1-39E7-EDB0-A87D-41563CC8E73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3610" b="51404"/>
          <a:stretch>
            <a:fillRect/>
          </a:stretch>
        </p:blipFill>
        <p:spPr>
          <a:xfrm>
            <a:off x="-1" y="1407753"/>
            <a:ext cx="205110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345BE79-519A-FE4C-2068-6C9B9CBE0B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513347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Plecy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532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C4523-8308-22C5-0E18-7190836F8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713A12-B00F-9853-E427-B28B36D512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5601822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Czy obciążenie fizyczne jest </a:t>
            </a:r>
            <a:r>
              <a:rPr lang="pl-PL" sz="2000" u="sng" dirty="0">
                <a:solidFill>
                  <a:schemeClr val="tx1"/>
                </a:solidFill>
                <a:latin typeface="Arial" panose="020B0604020202020204" pitchFamily="34" charset="0"/>
              </a:rPr>
              <a:t>zawsze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 złe?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73185BD-D1ED-1CD4-1CA9-4978CCEC1F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Przyjmujesz nienaturalne pozycje?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915003A-5A87-DF21-08F4-00CC3C54CF7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5CFD72AC-33A8-CDFA-9753-9194F3044C22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Tak, oczywiście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0C9543E7-06EA-9D85-124E-A9BFF3E68A11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2.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Nie, pewnie, że nie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2AED23AF-0CC3-6AD5-D53E-A605509603F1}"/>
              </a:ext>
            </a:extLst>
          </p:cNvPr>
          <p:cNvSpPr txBox="1">
            <a:spLocks/>
          </p:cNvSpPr>
          <p:nvPr/>
        </p:nvSpPr>
        <p:spPr>
          <a:xfrm>
            <a:off x="848139" y="3830054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3.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 zasadzie nie mam pojęcia</a:t>
            </a:r>
          </a:p>
        </p:txBody>
      </p:sp>
      <p:pic>
        <p:nvPicPr>
          <p:cNvPr id="8" name="Afbeelding 7" descr="Afbeelding met Menselijk gezicht, persoon, hoofdtooi, Menselijke baard&#10;&#10;Automatisch gegenereerde beschrijving">
            <a:extLst>
              <a:ext uri="{FF2B5EF4-FFF2-40B4-BE49-F238E27FC236}">
                <a16:creationId xmlns:a16="http://schemas.microsoft.com/office/drawing/2014/main" id="{F9FAFA97-528D-3939-F9EE-8EAF043136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06" t="15935" b="2393"/>
          <a:stretch>
            <a:fillRect/>
          </a:stretch>
        </p:blipFill>
        <p:spPr>
          <a:xfrm>
            <a:off x="6096000" y="1731734"/>
            <a:ext cx="5247861" cy="419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84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8F5C0-4731-F271-87BB-FEDE66241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Afbeelding met apparaat, schaal, overdekt&#10;&#10;Automatisch gegenereerde beschrijving">
            <a:extLst>
              <a:ext uri="{FF2B5EF4-FFF2-40B4-BE49-F238E27FC236}">
                <a16:creationId xmlns:a16="http://schemas.microsoft.com/office/drawing/2014/main" id="{82BC054D-6F76-28CC-073D-79B7AD652A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6798" b="8578"/>
          <a:stretch/>
        </p:blipFill>
        <p:spPr>
          <a:xfrm>
            <a:off x="3604040" y="1234855"/>
            <a:ext cx="4983920" cy="470324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4F269F6-5F88-9842-BA23-0F4FAE1653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465" b="51404"/>
          <a:stretch>
            <a:fillRect/>
          </a:stretch>
        </p:blipFill>
        <p:spPr>
          <a:xfrm>
            <a:off x="1" y="1400379"/>
            <a:ext cx="5496232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BEDA5F23-15B9-EC38-D33E-EFB6A42316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Co sprawia, że tracisz równowagę?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6D66B43-0151-3BA7-9F7B-B433737DE4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Przyjmujesz nienaturalne pozycje?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59689C0-BDE0-CC01-2D30-7CC730FCDEBE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7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F040C-D091-B2F2-6B18-9F2B77744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6A32F53-E342-533A-6723-F4014854154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0570" b="51404"/>
          <a:stretch>
            <a:fillRect/>
          </a:stretch>
        </p:blipFill>
        <p:spPr>
          <a:xfrm>
            <a:off x="0" y="1357227"/>
            <a:ext cx="3227427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A0C1396-748A-F20D-B3E6-15B6E2BD8E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Brak równowagi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2B46167-4A37-7A23-C0D7-282A7A9468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0F30E00-4BAB-9D07-F7B8-52BF49AFF58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fbeelding 7" descr="Afbeelding met sport, barbell, Fitness, Trainingsapparatuur&#10;&#10;Automatisch gegenereerde beschrijving">
            <a:extLst>
              <a:ext uri="{FF2B5EF4-FFF2-40B4-BE49-F238E27FC236}">
                <a16:creationId xmlns:a16="http://schemas.microsoft.com/office/drawing/2014/main" id="{F110709C-C070-EDD7-4702-0270C06953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800"/>
          <a:stretch/>
        </p:blipFill>
        <p:spPr>
          <a:xfrm>
            <a:off x="3604039" y="1226252"/>
            <a:ext cx="4983920" cy="470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36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4B5CD-B01A-DDCA-C2B5-B4CD819CE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9B5F5F7-0409-0FBD-69E4-56BA04BE65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02"/>
          <a:stretch/>
        </p:blipFill>
        <p:spPr bwMode="auto">
          <a:xfrm>
            <a:off x="2307009" y="1138989"/>
            <a:ext cx="7577981" cy="489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F41E26CF-26A0-26D3-5010-368065EE8B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4784" b="51404"/>
          <a:stretch>
            <a:fillRect/>
          </a:stretch>
        </p:blipFill>
        <p:spPr>
          <a:xfrm>
            <a:off x="0" y="1400379"/>
            <a:ext cx="3008671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93EBEF5-3925-4756-2977-0A22B49979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48267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Dźwiganie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B837994-3669-BF89-0F73-D19C2056CC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36C5958-766C-24F2-7803-817B871D783A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403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EBA46-6075-092B-F69B-AA77FD803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 descr="Afbeelding met Stillevenfotografie, fles, keramiek, aardewerk&#10;&#10;Automatisch gegenereerde beschrijving">
            <a:extLst>
              <a:ext uri="{FF2B5EF4-FFF2-40B4-BE49-F238E27FC236}">
                <a16:creationId xmlns:a16="http://schemas.microsoft.com/office/drawing/2014/main" id="{34993316-09B0-3D0A-7602-426ABD2FB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2829" y="1347667"/>
            <a:ext cx="3841827" cy="384182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AE58608-E8F9-B55E-057E-6199C71509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5867293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Jaki ciężar możesz maksymalnie dźwigać?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BD8F755-90DF-3390-4F17-F06A8665F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F9A0BB9-F8AD-8179-C9A9-54C814DC7C0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E5CB1F4-8087-CB08-B80D-E44C54E100E9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18 kilogramów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74912D93-A766-FED8-0228-8E02386B670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25 kilogramów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6B1F10CE-DE05-B6B0-5F57-D215705DDACC}"/>
              </a:ext>
            </a:extLst>
          </p:cNvPr>
          <p:cNvSpPr txBox="1">
            <a:spLocks/>
          </p:cNvSpPr>
          <p:nvPr/>
        </p:nvSpPr>
        <p:spPr>
          <a:xfrm>
            <a:off x="848138" y="3830054"/>
            <a:ext cx="6614545" cy="90237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Nie ma górnego limitu, jeśli możesz coś udźwignąć.</a:t>
            </a:r>
          </a:p>
        </p:txBody>
      </p:sp>
    </p:spTree>
    <p:extLst>
      <p:ext uri="{BB962C8B-B14F-4D97-AF65-F5344CB8AC3E}">
        <p14:creationId xmlns:p14="http://schemas.microsoft.com/office/powerpoint/2010/main" val="413614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86E58-8311-F290-7957-AE48D0166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Afbeelding met kleding, persoon, overdekt, Werkplaats&#10;&#10;Automatisch gegenereerde beschrijving">
            <a:extLst>
              <a:ext uri="{FF2B5EF4-FFF2-40B4-BE49-F238E27FC236}">
                <a16:creationId xmlns:a16="http://schemas.microsoft.com/office/drawing/2014/main" id="{7BD1EC4E-204E-A323-E94E-ACCCD159C4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556" y="1242228"/>
            <a:ext cx="7428888" cy="4857052"/>
          </a:xfrm>
          <a:prstGeom prst="rect">
            <a:avLst/>
          </a:prstGeom>
        </p:spPr>
      </p:pic>
      <p:pic>
        <p:nvPicPr>
          <p:cNvPr id="14" name="Afbeelding 1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0D91231-243C-BC23-81CC-AE7715F753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5334" r="1" b="51404"/>
          <a:stretch>
            <a:fillRect/>
          </a:stretch>
        </p:blipFill>
        <p:spPr>
          <a:xfrm>
            <a:off x="-1" y="1400379"/>
            <a:ext cx="3077497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6066952-921C-0CB5-FB47-D1FF977EB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Znajdź różnice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1C05BB1-9852-D80F-40D8-21A01039C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2A1DE49-0B4B-25FC-1CF0-9D53C8CD4743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63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58DA7-E67A-9CF7-DA2E-9746B8D69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395B1E-75F5-E112-B3D2-9B8D9F68D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122932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Jaka jest najlepsza technika dźwigania?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7254870-7DD2-7F33-27BD-7863E1DE53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4086ABF-C97E-3826-9F69-E946166B817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CD7145C-31F9-050D-D95E-402DA2E91556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Technika ze zgiętymi plecami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510A8EA0-BB89-AC19-BB41-68FA41A82567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Z ugięciem kolan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0735072F-37B4-DD6C-1247-CEAEEFA6CD43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Technika ciężarowca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D9F29D6-3085-CE75-8D35-08E228BC041E}"/>
              </a:ext>
            </a:extLst>
          </p:cNvPr>
          <p:cNvSpPr txBox="1">
            <a:spLocks/>
          </p:cNvSpPr>
          <p:nvPr/>
        </p:nvSpPr>
        <p:spPr>
          <a:xfrm>
            <a:off x="848139" y="4461129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Wszystkie powyższe</a:t>
            </a:r>
          </a:p>
        </p:txBody>
      </p:sp>
      <p:pic>
        <p:nvPicPr>
          <p:cNvPr id="17" name="Afbeelding 16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6F7138A2-46FB-FD23-A655-B62750425D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181"/>
          <a:stretch/>
        </p:blipFill>
        <p:spPr>
          <a:xfrm>
            <a:off x="9711070" y="2514305"/>
            <a:ext cx="1915446" cy="2921000"/>
          </a:xfrm>
          <a:prstGeom prst="rect">
            <a:avLst/>
          </a:prstGeom>
        </p:spPr>
      </p:pic>
      <p:pic>
        <p:nvPicPr>
          <p:cNvPr id="18" name="Afbeelding 17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5CF256EC-05D3-3032-066B-C6E975D16C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150" r="31232"/>
          <a:stretch/>
        </p:blipFill>
        <p:spPr>
          <a:xfrm>
            <a:off x="7676707" y="2514305"/>
            <a:ext cx="2083982" cy="2921000"/>
          </a:xfrm>
          <a:prstGeom prst="rect">
            <a:avLst/>
          </a:prstGeom>
        </p:spPr>
      </p:pic>
      <p:pic>
        <p:nvPicPr>
          <p:cNvPr id="19" name="Afbeelding 18" descr="Afbeelding met schermopname, ontwerp&#10;&#10;Automatisch gegenereerde beschrijving">
            <a:extLst>
              <a:ext uri="{FF2B5EF4-FFF2-40B4-BE49-F238E27FC236}">
                <a16:creationId xmlns:a16="http://schemas.microsoft.com/office/drawing/2014/main" id="{07EB6066-A854-17D6-F1CB-8BCE3CE3921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937" r="65498"/>
          <a:stretch/>
        </p:blipFill>
        <p:spPr>
          <a:xfrm>
            <a:off x="5543295" y="2514305"/>
            <a:ext cx="2133412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01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AD06D-A4FE-7996-A82F-82A4C5221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Afbeelding met tekening, schets, clipart, illustratie&#10;&#10;Automatisch gegenereerde beschrijving">
            <a:extLst>
              <a:ext uri="{FF2B5EF4-FFF2-40B4-BE49-F238E27FC236}">
                <a16:creationId xmlns:a16="http://schemas.microsoft.com/office/drawing/2014/main" id="{9570259C-D4AF-D5A7-4A61-055DD6BCA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858" y="1836509"/>
            <a:ext cx="2937280" cy="3684832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D968C29-C8FC-655F-C487-9982E851FE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Wskazówki dotyczące dźwigania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0353F8D-175C-28F3-939B-5669FABB8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7480919-140F-A215-72E3-8B7212A200D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3C10A677-AD70-D390-B4F0-E3BB28030A58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Nie dźwigaj, jeśli nie musisz.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5DA3CC6-BF65-93F4-155E-AA1858DA2F54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2.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Ciężar trzymaj jak najbliżej swojego ciała.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D184E3C-1783-E612-45C4-0176E5F9A1CD}"/>
              </a:ext>
            </a:extLst>
          </p:cNvPr>
          <p:cNvSpPr txBox="1">
            <a:spLocks/>
          </p:cNvSpPr>
          <p:nvPr/>
        </p:nvSpPr>
        <p:spPr>
          <a:xfrm>
            <a:off x="848139" y="3859550"/>
            <a:ext cx="5255778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3.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Nigdy nie dźwigaj, wykonując skręt tułowia.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798A511-7727-EE21-D6AC-56B88AFEE35A}"/>
              </a:ext>
            </a:extLst>
          </p:cNvPr>
          <p:cNvSpPr txBox="1">
            <a:spLocks/>
          </p:cNvSpPr>
          <p:nvPr/>
        </p:nvSpPr>
        <p:spPr>
          <a:xfrm>
            <a:off x="848139" y="4310605"/>
            <a:ext cx="815950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70000"/>
              </a:lnSpc>
              <a:buClr>
                <a:srgbClr val="E30613"/>
              </a:buClr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4.</a:t>
            </a:r>
            <a:r>
              <a:rPr lang="en-US" sz="19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Podnoś lub odkładaj na wysokość między biodrami a klatką piersiową.</a:t>
            </a:r>
          </a:p>
        </p:txBody>
      </p:sp>
    </p:spTree>
    <p:extLst>
      <p:ext uri="{BB962C8B-B14F-4D97-AF65-F5344CB8AC3E}">
        <p14:creationId xmlns:p14="http://schemas.microsoft.com/office/powerpoint/2010/main" val="199368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0CDB-7D16-089D-E5C3-852227BA2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6C227D-1621-09F8-6DF8-7C35A8548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Wytyczne dotyczące dźwigania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2D79A1B-24C1-4FAC-3356-1FEE78323C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78476AA-AC29-21C9-A45B-8B6964FC7C6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F8D046B3-D762-E977-5413-57ECCFF79A3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Maksymalnie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25 kilogramów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A3C769B-C168-05BC-E030-BFCD5625353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5520577" cy="135112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Niższy ciężar w przypadku:</a:t>
            </a:r>
          </a:p>
          <a:p>
            <a:pPr marL="285750" indent="-28575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600" b="0" dirty="0">
                <a:solidFill>
                  <a:schemeClr val="tx1"/>
                </a:solidFill>
                <a:latin typeface="Arial" panose="020B0604020202020204" pitchFamily="34" charset="0"/>
              </a:rPr>
              <a:t>częstego dźwigania</a:t>
            </a:r>
          </a:p>
          <a:p>
            <a:pPr marL="285750" indent="-28575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600" b="0" dirty="0">
                <a:solidFill>
                  <a:schemeClr val="tx1"/>
                </a:solidFill>
                <a:latin typeface="Arial" panose="020B0604020202020204" pitchFamily="34" charset="0"/>
              </a:rPr>
              <a:t>poniżej wysokości kolan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185F72E-2EEF-E3E4-1A48-191CAB4B4CC0}"/>
              </a:ext>
            </a:extLst>
          </p:cNvPr>
          <p:cNvSpPr txBox="1">
            <a:spLocks/>
          </p:cNvSpPr>
          <p:nvPr/>
        </p:nvSpPr>
        <p:spPr>
          <a:xfrm>
            <a:off x="760675" y="4796593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NIE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 powyżej ramion</a:t>
            </a:r>
          </a:p>
        </p:txBody>
      </p:sp>
      <p:pic>
        <p:nvPicPr>
          <p:cNvPr id="11" name="Afbeelding 10" descr="Afbeelding met Graphics, schermopname, symbool, ontwerp&#10;&#10;Automatisch gegenereerde beschrijving">
            <a:extLst>
              <a:ext uri="{FF2B5EF4-FFF2-40B4-BE49-F238E27FC236}">
                <a16:creationId xmlns:a16="http://schemas.microsoft.com/office/drawing/2014/main" id="{DBF151DB-5516-29CD-A5F0-E915DC3A66D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202"/>
          <a:stretch/>
        </p:blipFill>
        <p:spPr>
          <a:xfrm>
            <a:off x="8733864" y="2515560"/>
            <a:ext cx="2768345" cy="3037587"/>
          </a:xfrm>
          <a:prstGeom prst="rect">
            <a:avLst/>
          </a:prstGeom>
        </p:spPr>
      </p:pic>
      <p:pic>
        <p:nvPicPr>
          <p:cNvPr id="13" name="Afbeelding 12" descr="Afbeelding met Graphics, schermopname, symbool, ontwerp&#10;&#10;Automatisch gegenereerde beschrijving">
            <a:extLst>
              <a:ext uri="{FF2B5EF4-FFF2-40B4-BE49-F238E27FC236}">
                <a16:creationId xmlns:a16="http://schemas.microsoft.com/office/drawing/2014/main" id="{08788A9A-032E-CC1D-1793-93B701158C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168" r="44044"/>
          <a:stretch/>
        </p:blipFill>
        <p:spPr>
          <a:xfrm>
            <a:off x="5372986" y="2515560"/>
            <a:ext cx="3513429" cy="303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4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C586D-A83B-EE58-A60B-D52AF04BE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10AD6C-4796-DEBD-9FAA-FE90F01D1C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417900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Co jest bardziej obciążające dla Twoich pleców?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B4AD5D6-F160-3420-D209-1FF0E4D33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52A9021-3E16-CFCA-8895-221EACE98B8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DF3D670-EDB9-83BB-E547-5808B5BEE9EE}"/>
              </a:ext>
            </a:extLst>
          </p:cNvPr>
          <p:cNvSpPr txBox="1">
            <a:spLocks/>
          </p:cNvSpPr>
          <p:nvPr/>
        </p:nvSpPr>
        <p:spPr>
          <a:xfrm>
            <a:off x="843169" y="2658980"/>
            <a:ext cx="492059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Ciągnięcie</a:t>
            </a:r>
            <a:endParaRPr lang="pl-PL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6A6BA56-A86D-585C-70FD-076CC8CF54E9}"/>
              </a:ext>
            </a:extLst>
          </p:cNvPr>
          <p:cNvSpPr txBox="1">
            <a:spLocks/>
          </p:cNvSpPr>
          <p:nvPr/>
        </p:nvSpPr>
        <p:spPr>
          <a:xfrm>
            <a:off x="843169" y="3268582"/>
            <a:ext cx="5525547" cy="6497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Pchanie</a:t>
            </a:r>
            <a:endParaRPr lang="pl-PL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DCC8FB2-C048-5784-EEE8-287E2720A963}"/>
              </a:ext>
            </a:extLst>
          </p:cNvPr>
          <p:cNvSpPr txBox="1">
            <a:spLocks/>
          </p:cNvSpPr>
          <p:nvPr/>
        </p:nvSpPr>
        <p:spPr>
          <a:xfrm>
            <a:off x="843169" y="4026570"/>
            <a:ext cx="5082618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70000"/>
              </a:lnSpc>
              <a:buClr>
                <a:srgbClr val="E30613"/>
              </a:buClr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en-US" sz="19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Ciągnięcie i pchanie są równie szkodliwe.</a:t>
            </a:r>
          </a:p>
        </p:txBody>
      </p:sp>
      <p:pic>
        <p:nvPicPr>
          <p:cNvPr id="9" name="Afbeelding 1">
            <a:extLst>
              <a:ext uri="{FF2B5EF4-FFF2-40B4-BE49-F238E27FC236}">
                <a16:creationId xmlns:a16="http://schemas.microsoft.com/office/drawing/2014/main" id="{3401260B-162C-0BDC-7407-A2361E7D6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458" y="3670803"/>
            <a:ext cx="3840645" cy="237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2">
            <a:extLst>
              <a:ext uri="{FF2B5EF4-FFF2-40B4-BE49-F238E27FC236}">
                <a16:creationId xmlns:a16="http://schemas.microsoft.com/office/drawing/2014/main" id="{A0262E58-94D1-5F13-EA94-C22BD5CC1C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831" y="1284918"/>
            <a:ext cx="3366272" cy="225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7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4A5ED-6006-6CBD-6A3C-A03BD3198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kleding, schoeisel, persoon, gebouw&#10;&#10;Automatisch gegenereerde beschrijving">
            <a:extLst>
              <a:ext uri="{FF2B5EF4-FFF2-40B4-BE49-F238E27FC236}">
                <a16:creationId xmlns:a16="http://schemas.microsoft.com/office/drawing/2014/main" id="{83FB9A54-4B5F-E8DE-ACC4-84628CD3E4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92" t="23085" r="23528"/>
          <a:stretch/>
        </p:blipFill>
        <p:spPr>
          <a:xfrm>
            <a:off x="2345635" y="1138988"/>
            <a:ext cx="7434469" cy="5021472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EF7905ED-5147-1039-D584-A587DA284B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422" b="51404"/>
          <a:stretch>
            <a:fillRect/>
          </a:stretch>
        </p:blipFill>
        <p:spPr>
          <a:xfrm>
            <a:off x="-1" y="1369315"/>
            <a:ext cx="4630573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D283EC7B-BEC8-E0A5-FF71-E041DB519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24204"/>
            <a:ext cx="4758577" cy="649705"/>
          </a:xfrm>
        </p:spPr>
        <p:txBody>
          <a:bodyPr>
            <a:normAutofit/>
          </a:bodyPr>
          <a:lstStyle/>
          <a:p>
            <a:pPr algn="l"/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Pchanie i ciągnięcie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173F493-CB5A-0472-EE1E-E3FDD0FEC0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3787FBF-247C-5A70-1686-92A771CD6A0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9284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AD70A-050A-0DD6-E69D-8DCC83211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6C2C40-4B8A-1F25-2FF1-148FC0935C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158303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Co jest bardziej obciążające dla Twoich pleców?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347A565-5954-8B3D-DD62-C08A4FD960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Jakie ciężary przenosisz?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2AA6FC6-194F-110A-5129-CAD32859EF35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86797B3F-46FD-B03A-494B-9FE9C125B6A1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897967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Szybkie wprawienie wózka w ruch jest cięższe.</a:t>
            </a:r>
            <a:endParaRPr lang="pl-PL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3FDB822-D866-3915-CE4A-004923205EE9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7580244" cy="68321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Wolne wprawienie wózka w ruch jest cięższe.</a:t>
            </a:r>
            <a:endParaRPr lang="pl-PL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0ED42F9-757F-0DB9-82D3-6E7F20348C1B}"/>
              </a:ext>
            </a:extLst>
          </p:cNvPr>
          <p:cNvSpPr txBox="1">
            <a:spLocks/>
          </p:cNvSpPr>
          <p:nvPr/>
        </p:nvSpPr>
        <p:spPr>
          <a:xfrm>
            <a:off x="843169" y="4130846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Nie ma to znaczenia.</a:t>
            </a:r>
          </a:p>
        </p:txBody>
      </p:sp>
    </p:spTree>
    <p:extLst>
      <p:ext uri="{BB962C8B-B14F-4D97-AF65-F5344CB8AC3E}">
        <p14:creationId xmlns:p14="http://schemas.microsoft.com/office/powerpoint/2010/main" val="339693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670B7-FF91-EEED-04C1-8D03A5D6F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F1D3F9-F30C-F25D-DC51-4BEBA0333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433557"/>
            <a:ext cx="5243903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Wytyczne dotyczące pchania i ciągnięcia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0B32D63-4777-C1EA-0CD1-7CA8B3D4A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42BBE10E-8CF4-E917-EC21-5AF699BD864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FAEA3CED-4B20-DAB3-71B2-D151AB41427A}"/>
              </a:ext>
            </a:extLst>
          </p:cNvPr>
          <p:cNvSpPr txBox="1">
            <a:spLocks/>
          </p:cNvSpPr>
          <p:nvPr/>
        </p:nvSpPr>
        <p:spPr>
          <a:xfrm>
            <a:off x="848139" y="1926722"/>
            <a:ext cx="7961564" cy="187124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ts val="26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Przemieszczanie ładunków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na odległość do 50 metrów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: nie przekraczać siły ciągnięcia powyżej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30 kilogramów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 marL="342900" indent="-342900" algn="l" defTabSz="360000">
              <a:lnSpc>
                <a:spcPts val="26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 defTabSz="360000">
              <a:lnSpc>
                <a:spcPts val="26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Przemieszczanie ładunków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na odległość powyżej 50 metrów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: nie przekraczać siły ciągnięcia powyżej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15 kilogramów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pl-PL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5B39C72-1A48-C8F5-1A4B-9F98C2AF7972}"/>
              </a:ext>
            </a:extLst>
          </p:cNvPr>
          <p:cNvSpPr txBox="1">
            <a:spLocks/>
          </p:cNvSpPr>
          <p:nvPr/>
        </p:nvSpPr>
        <p:spPr>
          <a:xfrm>
            <a:off x="848139" y="3759213"/>
            <a:ext cx="7580244" cy="214123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dirty="0">
                <a:solidFill>
                  <a:srgbClr val="E30613"/>
                </a:solidFill>
                <a:latin typeface="Arial" panose="020B0604020202020204" pitchFamily="34" charset="0"/>
              </a:rPr>
              <a:t>Wskazówki</a:t>
            </a:r>
          </a:p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Lepiej jest pchać niż ciągnąć</a:t>
            </a:r>
          </a:p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Ładunki najlepiej wprawiać w ruch powoli.</a:t>
            </a:r>
          </a:p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Pchaj 2 rękoma.</a:t>
            </a:r>
          </a:p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Upewnij się, że podłoga jest równa i nie ma progów.</a:t>
            </a:r>
            <a:endParaRPr lang="pl-PL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Afbeelding 7" descr="Afbeelding met schermopname, silhouet&#10;&#10;Automatisch gegenereerde beschrijving">
            <a:extLst>
              <a:ext uri="{FF2B5EF4-FFF2-40B4-BE49-F238E27FC236}">
                <a16:creationId xmlns:a16="http://schemas.microsoft.com/office/drawing/2014/main" id="{4B1A21D9-B0D3-9197-9C4A-679FFD7CAE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360" r="35973"/>
          <a:stretch/>
        </p:blipFill>
        <p:spPr>
          <a:xfrm>
            <a:off x="8257953" y="3557338"/>
            <a:ext cx="3378780" cy="247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19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F37AE-EA02-15C7-8EF4-A43C11B53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D247A597-848E-77C0-691B-34BDC61790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091" r="660" b="23003"/>
          <a:stretch/>
        </p:blipFill>
        <p:spPr>
          <a:xfrm flipH="1">
            <a:off x="2347201" y="1138988"/>
            <a:ext cx="7466102" cy="5026142"/>
          </a:xfrm>
          <a:prstGeom prst="rect">
            <a:avLst/>
          </a:prstGeom>
        </p:spPr>
      </p:pic>
      <p:pic>
        <p:nvPicPr>
          <p:cNvPr id="6" name="Afbeelding 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9EAC324C-F88A-DE64-F544-BABE973B78A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999" r="1" b="51404"/>
          <a:stretch>
            <a:fillRect/>
          </a:stretch>
        </p:blipFill>
        <p:spPr>
          <a:xfrm>
            <a:off x="843170" y="1400379"/>
            <a:ext cx="6201180" cy="960857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456E5486-04A8-C055-E407-6297A68A31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Dźwigasz ciężkie rzeczy?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947502AE-FC63-71D5-9280-63BA34645D3B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08F0E851-D08F-82F2-D636-6B1C41FA28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999" r="1" b="51404"/>
          <a:stretch>
            <a:fillRect/>
          </a:stretch>
        </p:blipFill>
        <p:spPr>
          <a:xfrm>
            <a:off x="-22069" y="1400379"/>
            <a:ext cx="6201180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DBE7048-9344-BA27-EE60-27CF06530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783" y="1594708"/>
            <a:ext cx="6949109" cy="649705"/>
          </a:xfrm>
        </p:spPr>
        <p:txBody>
          <a:bodyPr>
            <a:normAutofit/>
          </a:bodyPr>
          <a:lstStyle/>
          <a:p>
            <a:pPr algn="l"/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Wymuszona postawa podczas pracy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425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A7C8E-6412-AA78-43F3-237CA5C0D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72F875-ECBF-9903-5692-768DE90A0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10251882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 której pozycji Twoje ciało jest najbardziej obciążone? 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C4570CC-4009-B19B-3B64-42413CB0F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75EF9E57-8D47-75FC-FE20-54F06A7FE1E2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3F76227E-46F3-9751-C0EA-579B95D2B2D3}"/>
              </a:ext>
            </a:extLst>
          </p:cNvPr>
          <p:cNvSpPr txBox="1">
            <a:spLocks/>
          </p:cNvSpPr>
          <p:nvPr/>
        </p:nvSpPr>
        <p:spPr>
          <a:xfrm>
            <a:off x="848139" y="2667002"/>
            <a:ext cx="8979673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Siedząca</a:t>
            </a:r>
            <a:endParaRPr lang="pl-PL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336A73A-A408-0AB9-E34F-45CDC5E9F82B}"/>
              </a:ext>
            </a:extLst>
          </p:cNvPr>
          <p:cNvSpPr txBox="1">
            <a:spLocks/>
          </p:cNvSpPr>
          <p:nvPr/>
        </p:nvSpPr>
        <p:spPr>
          <a:xfrm>
            <a:off x="848139" y="3268581"/>
            <a:ext cx="7580244" cy="68321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Leżąca</a:t>
            </a:r>
            <a:endParaRPr lang="pl-PL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C956CAD1-25D6-E77D-4DA8-3DAA218E9E19}"/>
              </a:ext>
            </a:extLst>
          </p:cNvPr>
          <p:cNvSpPr txBox="1">
            <a:spLocks/>
          </p:cNvSpPr>
          <p:nvPr/>
        </p:nvSpPr>
        <p:spPr>
          <a:xfrm>
            <a:off x="843169" y="4130846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C.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Stojąca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076A1136-31C0-ADFB-65E8-1D8AA9F2E5E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283716" y="2709139"/>
            <a:ext cx="3853231" cy="3082584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D878143B-5EB3-0C41-F6B8-58AE5AD9CB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999683" y="2877151"/>
            <a:ext cx="1492898" cy="2906527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C8282C19-4E8D-8F73-CA7E-BBD6FC221F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024" r="7024"/>
          <a:stretch/>
        </p:blipFill>
        <p:spPr>
          <a:xfrm>
            <a:off x="4200709" y="2726881"/>
            <a:ext cx="2143360" cy="306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3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333D0-EF55-77DF-0359-2AA273E14A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Afbeelding met tekst, diagram, illustratie, ontwerp&#10;&#10;Automatisch gegenereerde beschrijving">
            <a:extLst>
              <a:ext uri="{FF2B5EF4-FFF2-40B4-BE49-F238E27FC236}">
                <a16:creationId xmlns:a16="http://schemas.microsoft.com/office/drawing/2014/main" id="{5BE99532-6CBF-07BF-CA0C-60D4D7CDC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9376" y="869845"/>
            <a:ext cx="8033247" cy="5290186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323869A-49A1-3A16-DE97-DBF9CBDED8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10251882" cy="876038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Pozycje ciała powodujące nacisk </a:t>
            </a:r>
            <a:br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na krążki międzykręgowe.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17B5BED-DB9E-2325-DE15-C7F8FE71F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710406D-9C2A-0BC2-B2D2-AC04133BE8D0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6972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0D572-E309-AD7C-C0B0-45C5F6D0B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40B474-7493-34FC-5C1E-A5AA8A81E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8" y="1668379"/>
            <a:ext cx="7274583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Wytyczne dotyczące niekorzystnej pozycji podczas pracy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11CAE40-D47D-7C73-C5B7-A2DC22DBD0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16426D4C-A66C-96D6-4DF5-B31A15C785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55B7D389-AD7C-20E7-382A-227A8F790BF6}"/>
              </a:ext>
            </a:extLst>
          </p:cNvPr>
          <p:cNvSpPr txBox="1">
            <a:spLocks/>
          </p:cNvSpPr>
          <p:nvPr/>
        </p:nvSpPr>
        <p:spPr>
          <a:xfrm>
            <a:off x="848139" y="2201397"/>
            <a:ext cx="9719144" cy="23385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Pozycje, których należy unikać podczas pracy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Arial" panose="020B0604020202020204" pitchFamily="34" charset="0"/>
              </a:rPr>
              <a:t>Szyja</a:t>
            </a:r>
            <a:r>
              <a:rPr lang="en-US" sz="1600" dirty="0">
                <a:latin typeface="Arial" panose="020B0604020202020204" pitchFamily="34" charset="0"/>
              </a:rPr>
              <a:t>		</a:t>
            </a:r>
            <a:r>
              <a:rPr lang="pl-PL" sz="1600" dirty="0">
                <a:latin typeface="Arial" panose="020B0604020202020204" pitchFamily="34" charset="0"/>
              </a:rPr>
              <a:t>:  nie zginaj ani nie skręcaj jej nadmiernie do przodu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chemeClr val="tx1"/>
                </a:solidFill>
                <a:latin typeface="Arial" panose="020B0604020202020204" pitchFamily="34" charset="0"/>
              </a:rPr>
              <a:t>Ramiona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1600" dirty="0">
                <a:solidFill>
                  <a:schemeClr val="tx1"/>
                </a:solidFill>
                <a:latin typeface="Arial" panose="020B0604020202020204" pitchFamily="34" charset="0"/>
              </a:rPr>
              <a:t>:  nie trzymaj ramion przed ciałem ani powyżej wysokości barków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latin typeface="Arial" panose="020B0604020202020204" pitchFamily="34" charset="0"/>
              </a:rPr>
              <a:t>Plecy</a:t>
            </a:r>
            <a:r>
              <a:rPr lang="en-US" sz="1600" dirty="0">
                <a:latin typeface="Arial" panose="020B0604020202020204" pitchFamily="34" charset="0"/>
              </a:rPr>
              <a:t>		</a:t>
            </a:r>
            <a:r>
              <a:rPr lang="pl-PL" sz="1600" dirty="0">
                <a:latin typeface="Arial" panose="020B0604020202020204" pitchFamily="34" charset="0"/>
              </a:rPr>
              <a:t>:  nie zginaj ani nie skręcaj ich nadmiernie do przodu</a:t>
            </a:r>
          </a:p>
          <a:p>
            <a:pPr marL="742950" lvl="1" indent="-285750" defTabSz="360000">
              <a:lnSpc>
                <a:spcPct val="150000"/>
              </a:lnSpc>
              <a:buClr>
                <a:srgbClr val="0086CD"/>
              </a:buClr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chemeClr val="tx1"/>
                </a:solidFill>
                <a:latin typeface="Arial" panose="020B0604020202020204" pitchFamily="34" charset="0"/>
              </a:rPr>
              <a:t>Nogi</a:t>
            </a: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</a:rPr>
              <a:t>		</a:t>
            </a:r>
            <a:r>
              <a:rPr lang="pl-PL" sz="1600" dirty="0">
                <a:solidFill>
                  <a:schemeClr val="tx1"/>
                </a:solidFill>
                <a:latin typeface="Arial" panose="020B0604020202020204" pitchFamily="34" charset="0"/>
              </a:rPr>
              <a:t>:  unikaj zginania kolan oraz nie kucaj ani nie klękaj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F8643FA-E816-0233-D97C-F45FE1D362A1}"/>
              </a:ext>
            </a:extLst>
          </p:cNvPr>
          <p:cNvSpPr txBox="1">
            <a:spLocks/>
          </p:cNvSpPr>
          <p:nvPr/>
        </p:nvSpPr>
        <p:spPr>
          <a:xfrm>
            <a:off x="848139" y="4413360"/>
            <a:ext cx="5247861" cy="71331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Długotrwałe stanie: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stój maksymalnie 4 godziny</a:t>
            </a:r>
            <a:endParaRPr lang="pl-P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Afbeelding 9" descr="Afbeelding met schermopname, Graphics, klok, meter&#10;&#10;Automatisch gegenereerde beschrijving">
            <a:extLst>
              <a:ext uri="{FF2B5EF4-FFF2-40B4-BE49-F238E27FC236}">
                <a16:creationId xmlns:a16="http://schemas.microsoft.com/office/drawing/2014/main" id="{800C76D7-048E-EC79-9458-99D249A65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77" y="4222018"/>
            <a:ext cx="6024489" cy="170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5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CB8DC-6768-CD3A-68EB-95FECF2C5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27BA2CF3-9A57-DF65-CD7A-13DEA1368F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9" r="659"/>
          <a:stretch/>
        </p:blipFill>
        <p:spPr>
          <a:xfrm>
            <a:off x="2347202" y="1138988"/>
            <a:ext cx="7432901" cy="5021473"/>
          </a:xfrm>
          <a:prstGeom prst="rect">
            <a:avLst/>
          </a:prstGeom>
        </p:spPr>
      </p:pic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5950A2D7-00AB-2254-31F8-A1C85A4452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410" b="51404"/>
          <a:stretch>
            <a:fillRect/>
          </a:stretch>
        </p:blipFill>
        <p:spPr>
          <a:xfrm>
            <a:off x="-1" y="1400379"/>
            <a:ext cx="525338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FE71D3A-0697-A0E0-CDF9-3FCB4CBC3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34038"/>
            <a:ext cx="6949109" cy="649705"/>
          </a:xfrm>
        </p:spPr>
        <p:txBody>
          <a:bodyPr>
            <a:normAutofit/>
          </a:bodyPr>
          <a:lstStyle/>
          <a:p>
            <a:pPr algn="l"/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Powtarzalne czynności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A658C99-3D73-D1EA-A44E-91F9E627B4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Czy wiesz, kiedy powiedzieć dość?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2C79F59A-105E-6D33-6653-550960510F7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315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8CBFE1-77E9-2BF2-B38B-B48A77362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0AF619B1-C2FB-1F65-DE33-47B665BC39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06" r="3306"/>
          <a:stretch/>
        </p:blipFill>
        <p:spPr>
          <a:xfrm>
            <a:off x="7497075" y="1809190"/>
            <a:ext cx="4316684" cy="4106566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27BDEA3-4030-5043-3D1C-7115D36C9B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793064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Wytyczne dotyczące powtarzalnych czynności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A98843C-D5A9-AC39-7286-3381046839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246CA5C-ACB7-A507-9D0D-174245577DC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72E95B7E-E198-6542-C8C6-8E8C6C90DEBC}"/>
              </a:ext>
            </a:extLst>
          </p:cNvPr>
          <p:cNvSpPr txBox="1">
            <a:spLocks/>
          </p:cNvSpPr>
          <p:nvPr/>
        </p:nvSpPr>
        <p:spPr>
          <a:xfrm>
            <a:off x="848139" y="2378244"/>
            <a:ext cx="9719144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 miarę możliwości unikaj powtarzalnych czynności.</a:t>
            </a:r>
            <a:endParaRPr lang="pl-P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83C8764-A779-71AF-FFE0-41F9FF13568B}"/>
              </a:ext>
            </a:extLst>
          </p:cNvPr>
          <p:cNvSpPr txBox="1">
            <a:spLocks/>
          </p:cNvSpPr>
          <p:nvPr/>
        </p:nvSpPr>
        <p:spPr>
          <a:xfrm>
            <a:off x="848139" y="3149160"/>
            <a:ext cx="6793064" cy="71331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342900" indent="-342900" algn="l" defTabSz="360000">
              <a:lnSpc>
                <a:spcPct val="15000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Wykonuj podobne ruchy maksymalnie przez 2 godziny w ciągu dnia lub przez 2 godziny bez przerwy.</a:t>
            </a:r>
            <a:endParaRPr lang="pl-P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3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4C293-A47B-BAF7-A388-293E23E45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D8B4B0B1-7A25-4392-A9D2-CAFE5ADB50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9" r="659"/>
          <a:stretch/>
        </p:blipFill>
        <p:spPr>
          <a:xfrm flipH="1">
            <a:off x="2347203" y="1138988"/>
            <a:ext cx="7432901" cy="5021473"/>
          </a:xfrm>
          <a:prstGeom prst="rect">
            <a:avLst/>
          </a:prstGeom>
        </p:spPr>
      </p:pic>
      <p:pic>
        <p:nvPicPr>
          <p:cNvPr id="6" name="Afbeelding 5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EE99C30C-0A90-3079-B809-6FD0E03F20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516" r="2" b="51404"/>
          <a:stretch>
            <a:fillRect/>
          </a:stretch>
        </p:blipFill>
        <p:spPr>
          <a:xfrm>
            <a:off x="0" y="1400379"/>
            <a:ext cx="5614219" cy="96085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66D8F48-CF7E-8801-4982-6A3478685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3169" y="1632377"/>
            <a:ext cx="6949109" cy="649705"/>
          </a:xfrm>
        </p:spPr>
        <p:txBody>
          <a:bodyPr>
            <a:normAutofit/>
          </a:bodyPr>
          <a:lstStyle/>
          <a:p>
            <a:pPr algn="l"/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Praca w pozycji siedzącej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75E44F2-EA60-C332-2D09-1175B9D86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AF797BFA-80AE-7BBD-05DA-DE931B407CF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2573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9A5FE-F6B7-7274-EE32-D9928A061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88D9E3-BEA7-E15F-60B4-DF819F1BF0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8139" y="1668379"/>
            <a:ext cx="6793064" cy="649705"/>
          </a:xfrm>
        </p:spPr>
        <p:txBody>
          <a:bodyPr>
            <a:normAutofit/>
          </a:bodyPr>
          <a:lstStyle/>
          <a:p>
            <a:pPr algn="l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Wytyczne dotyczące pracy w pozycji siedzącej</a:t>
            </a: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3962B08-D0C3-E441-1DAF-C9CB7DD250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C9EA2BC-342A-1888-058E-105A6033AC1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1B548348-747D-A6BE-603D-846EE51D74BE}"/>
              </a:ext>
            </a:extLst>
          </p:cNvPr>
          <p:cNvSpPr txBox="1">
            <a:spLocks/>
          </p:cNvSpPr>
          <p:nvPr/>
        </p:nvSpPr>
        <p:spPr>
          <a:xfrm>
            <a:off x="848138" y="2318084"/>
            <a:ext cx="11412688" cy="36329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lnSpc>
                <a:spcPts val="2480"/>
              </a:lnSpc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Nie ma konkretnych wytycznych, ale w miarę możliwości staraj się unikać siedzenia (nieruchomo):</a:t>
            </a:r>
          </a:p>
          <a:p>
            <a:pPr algn="l">
              <a:lnSpc>
                <a:spcPts val="2480"/>
              </a:lnSpc>
            </a:pPr>
            <a:endParaRPr lang="pl-PL" sz="19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Bądź graczem zespołowym i nie kupuj kawy tylko dla siebie.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Sam(a) chodź do drukarki.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Wstań, jeśli musisz zadzwonić.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Jeśli musisz coś skonsultować, staraj się zrobić to podczas spaceru.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Korzystaj ze schodów zamiast windy.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Podejdź do kolegi lub koleżanki zamiast dzwonić lub pisać wiadomość e-mail.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Podczas przerwy na lunch znajdź chwilę na ćwiczenia (spacer w porze lunchu).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Jeźdź rowerem do pracy.</a:t>
            </a:r>
          </a:p>
          <a:p>
            <a:pPr marL="342900" indent="-342900" algn="l">
              <a:lnSpc>
                <a:spcPts val="2480"/>
              </a:lnSpc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pl-PL" sz="1900" b="0" dirty="0">
                <a:solidFill>
                  <a:schemeClr val="tx1"/>
                </a:solidFill>
                <a:latin typeface="Arial" panose="020B0604020202020204" pitchFamily="34" charset="0"/>
              </a:rPr>
              <a:t>Zainstaluj krokomierz i staraj się robić co najmniej 5000 kroków dziennie. </a:t>
            </a:r>
          </a:p>
        </p:txBody>
      </p:sp>
    </p:spTree>
    <p:extLst>
      <p:ext uri="{BB962C8B-B14F-4D97-AF65-F5344CB8AC3E}">
        <p14:creationId xmlns:p14="http://schemas.microsoft.com/office/powerpoint/2010/main" val="50632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C85E0-3494-69D2-4D94-8B4404A3C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6B608C5D-8361-F219-1797-DEA517B62D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179" t="51426" r="1" b="-6993"/>
          <a:stretch/>
        </p:blipFill>
        <p:spPr>
          <a:xfrm>
            <a:off x="2162755" y="2480462"/>
            <a:ext cx="7864005" cy="1098683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D7BDABD-DEF1-F224-C45B-E16FD46AD0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584" y="1555380"/>
            <a:ext cx="11348831" cy="649705"/>
          </a:xfrm>
        </p:spPr>
        <p:txBody>
          <a:bodyPr>
            <a:normAutofit/>
          </a:bodyPr>
          <a:lstStyle/>
          <a:p>
            <a:r>
              <a:rPr lang="pl-PL" sz="4000" dirty="0">
                <a:solidFill>
                  <a:schemeClr val="tx1"/>
                </a:solidFill>
                <a:latin typeface="Arial" panose="020B0604020202020204" pitchFamily="34" charset="0"/>
              </a:rPr>
              <a:t>Jak wygląda to w naszej firmie?</a:t>
            </a:r>
            <a:endParaRPr lang="pl-PL" sz="4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328F3CE-4AD6-1F68-6871-1BD06F81F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8139" y="6456947"/>
            <a:ext cx="8159503" cy="288758"/>
          </a:xfrm>
        </p:spPr>
        <p:txBody>
          <a:bodyPr/>
          <a:lstStyle/>
          <a:p>
            <a:pPr algn="l"/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D3A103CE-CAA8-70C5-D24A-712CE17672E2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665ECD9-30F5-3A79-8FF1-A9D457024C1C}"/>
              </a:ext>
            </a:extLst>
          </p:cNvPr>
          <p:cNvSpPr txBox="1">
            <a:spLocks/>
          </p:cNvSpPr>
          <p:nvPr/>
        </p:nvSpPr>
        <p:spPr>
          <a:xfrm>
            <a:off x="2250219" y="2728803"/>
            <a:ext cx="7776541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solidFill>
                  <a:schemeClr val="bg1"/>
                </a:solidFill>
                <a:latin typeface="Arial" panose="020B0604020202020204" pitchFamily="34" charset="0"/>
              </a:rPr>
              <a:t>Co o tym sądzisz?</a:t>
            </a:r>
            <a:endParaRPr lang="pl-PL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277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B6F7F0BD-BCFB-7B8A-2B94-5121C79F9B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F3F2F576-35C2-4CE2-B000-280A540EA4FA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1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A0813CCC-C561-FE0B-461E-87A440811E23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22F45E8-46D5-24DC-9D73-EB6F00A5124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7B9D6A4-68A3-FED1-E1F0-F5654E0AC306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Zanim zacznę pracę, zastanawiam się, jak mogę ją wykonywać w zdrowy sposób.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98F224AD-C633-1944-C699-C661BED5C542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5972BD35-C23B-0971-F717-70927E99A3B7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1314691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04A15-1466-D121-2AAF-C0A9F21464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4B700188-EC7D-7560-DA37-DA9B14E750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72AFC770-1588-815C-CFB6-AF5F3C52552B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2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4302E51E-5C56-0EFF-A0A4-5DFE28BA06CB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5E64C21-5A77-9C00-A4A0-4163BDDF7636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E4D5FCA-AC9D-905C-E971-3589ABA0C83F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Im cięższą pracę wykonuję,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tym rzadziej muszę chodzić na siłownię.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C8C0BF9D-B826-5435-F57E-6A8A788D36B4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2230D2E-B251-5EAF-FC65-3A3440849AB0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22178678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43D24-E6BA-4E63-0798-2BC2F0624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D0D08F14-8ED2-A204-F899-6F0641125B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622BB73C-F45C-8F49-DC9C-AEA5A945CB6C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3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B027D275-80AF-6466-A731-49A51E84A93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5D014DA-5E51-E2CA-C6B1-275DF1D65C4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E3BB334A-450E-EB6A-E38D-46E3C220BF8C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W wolnym czasie dbam o siebie,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żeby być w dobrej formie w pracy.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311F3454-B4A8-EB6E-DA87-6B6E7ACC8657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AF5301F-6CD2-A6F2-A6A1-B4CD6C6087D8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6317103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8FCB8-BAD4-371A-ADD4-BAB44A6F4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0DFCDC83-E372-EA4B-DC6B-4DA4D45568B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1C7654EB-FF4D-0718-061E-2C8119ED4FC2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4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BE54B108-29CE-6490-87EC-6EDFFCF3807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B71E4D47-A308-CB92-974D-BB83F568EA0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9F1907D-686F-C3FC-E5BF-C69D090C2FF4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Przeciążenie fizyczne powoduje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problemy z kręgosłupem.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DA502F28-5345-5266-DAD2-189860DF08C3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BFFED3C0-2F4E-D371-8B36-94472D46C41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23259955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4907F-D2E5-CC4D-5101-BD66A988E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5DAFE379-2C5C-C620-C8C4-29A0C042CEA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AFE5E2C6-4811-42FF-F0B2-45C5D8B7389A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5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C635E292-D75D-E034-AEC3-A291BC5B5EF1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A2406503-FCC5-41E8-5344-4ADCB538CB9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D871D8-0B23-70E7-428B-0FEEFC23BF52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Jeśli bolą mnie plecy, po prostu kontynuuję pracę.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1FD03069-6497-6807-105C-6303F1022C1B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69A7FE9A-F202-9B4C-1125-8FAFAD066326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6615257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EE8CB8-40BC-0EB1-FBAF-ABAAECF48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1374E94D-F18A-EDA2-4AA8-0AB610D7A3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8FA52DDE-9FE6-60EC-348B-B5FE861CA543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6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34A05D08-333F-7A13-12FE-0BA7A2F4700B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0C0287E-50CD-FFED-DF57-D75A5024AFB4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43EC7D1-6303-BBCF-F0F6-0FC88CBFAE8E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Korzystanie z urządzeń pomocniczych podczas dźwigania zajmuje więcej czasu.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Dlatego z nich nie korzystam.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BD803F1-907A-2568-9CDE-C732F10FF170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85FD559-05BE-1C7A-A75E-D0EC6EC05DC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17830799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53F52-47E3-6F33-CD90-3D5F5780D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22DDD927-DECE-4E75-6C6F-4B44952567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B794A679-CBD4-3ECD-0170-8EC5FB14255B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7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6AF6FAF4-EF88-90E2-90F2-A12EFE553F95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0F172AD6-91CB-EF37-CEF2-8B93F62CBF3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7AFCA04-B5A1-64C1-5E61-BFADFCB705E1}"/>
              </a:ext>
            </a:extLst>
          </p:cNvPr>
          <p:cNvSpPr txBox="1">
            <a:spLocks/>
          </p:cNvSpPr>
          <p:nvPr/>
        </p:nvSpPr>
        <p:spPr>
          <a:xfrm>
            <a:off x="1404895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Mój wiek nie ma wpływu na 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moją sprawność fizyczną.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7C1EA8F-D539-D8F8-13A2-8BB1CE68E931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9527AEFA-8962-CF5C-BBA9-321759876C11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2165909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370FA-B4C8-0581-4CA0-3952ECB5C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A74664D0-C0E9-0B16-7799-77147D9BE1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BC985CE7-9518-15D4-C483-352108E56C80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8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37F4673D-E2E3-E0EC-0D7F-2DA1E8F6B27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25701F88-D448-BF9D-95A8-876044338DB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DE80AFE-3CAD-C665-90A5-C0333F1D9759}"/>
              </a:ext>
            </a:extLst>
          </p:cNvPr>
          <p:cNvSpPr txBox="1">
            <a:spLocks/>
          </p:cNvSpPr>
          <p:nvPr/>
        </p:nvSpPr>
        <p:spPr>
          <a:xfrm>
            <a:off x="1404896" y="2710024"/>
            <a:ext cx="9382208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Podnoszenie ze zgiętymi kolanami to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przestarzała technika dźwigania.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95D2B3C7-D646-EBEC-4950-A1D7A68D30F3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76141A4D-B554-947B-9CF4-025CDE4153F0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19781427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CBA8F-EA60-B765-B668-A52958409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89835DD2-7C1C-75C7-418D-64CB13B667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815" r="1" b="51404"/>
          <a:stretch>
            <a:fillRect/>
          </a:stretch>
        </p:blipFill>
        <p:spPr>
          <a:xfrm>
            <a:off x="1" y="1444623"/>
            <a:ext cx="3038168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E813D76E-85D9-325B-4BC7-B0B85A2CD510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9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441E70AC-0D1F-A537-C961-559DC509059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9D008E03-2D22-2FE0-8CEE-0FC552513AE7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472D0CA-8AD0-1651-67EE-CBF98EB4D0A0}"/>
              </a:ext>
            </a:extLst>
          </p:cNvPr>
          <p:cNvSpPr txBox="1">
            <a:spLocks/>
          </p:cNvSpPr>
          <p:nvPr/>
        </p:nvSpPr>
        <p:spPr>
          <a:xfrm>
            <a:off x="701205" y="2710024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Dla obciążenia Twoich pleców nie ma znaczenia,</a:t>
            </a:r>
          </a:p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czy pchasz wózek 1 czy 2 rękoma.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B8591B8-8169-4E75-F65D-E5E6B0DF1268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ACB7780-E764-51A4-B293-3236DF93179B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29341249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7505D-6B3C-4305-0B6F-F40D3B898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72175AFE-183A-1C05-5CE0-09E1A18349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0499" r="1" b="51404"/>
          <a:stretch>
            <a:fillRect/>
          </a:stretch>
        </p:blipFill>
        <p:spPr>
          <a:xfrm>
            <a:off x="0" y="1444623"/>
            <a:ext cx="3227427" cy="960857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BC26D563-B091-8727-9F09-9C3F206214E9}"/>
              </a:ext>
            </a:extLst>
          </p:cNvPr>
          <p:cNvSpPr txBox="1">
            <a:spLocks/>
          </p:cNvSpPr>
          <p:nvPr/>
        </p:nvSpPr>
        <p:spPr>
          <a:xfrm>
            <a:off x="848139" y="1712623"/>
            <a:ext cx="4758577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000" dirty="0">
                <a:solidFill>
                  <a:schemeClr val="bg1"/>
                </a:solidFill>
                <a:latin typeface="Arial" panose="020B0604020202020204" pitchFamily="34" charset="0"/>
              </a:rPr>
              <a:t>Stwierdzenie 10</a:t>
            </a:r>
            <a:endParaRPr lang="pl-PL" sz="20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89EF2F2C-010F-DC8E-1A0B-85F302AF02C3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0AF8424-63CC-627E-76A2-8B415131FB5F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7441C030-A131-5DEB-0AA5-0F7274BE5779}"/>
              </a:ext>
            </a:extLst>
          </p:cNvPr>
          <p:cNvSpPr txBox="1">
            <a:spLocks/>
          </p:cNvSpPr>
          <p:nvPr/>
        </p:nvSpPr>
        <p:spPr>
          <a:xfrm>
            <a:off x="701205" y="2710024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</a:rPr>
              <a:t>Pchanie jest bardziej obciążające dla pleców niż ciągnięcie.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4A45C00B-719D-0D84-6C43-B8575FC9A8CE}"/>
              </a:ext>
            </a:extLst>
          </p:cNvPr>
          <p:cNvSpPr txBox="1">
            <a:spLocks/>
          </p:cNvSpPr>
          <p:nvPr/>
        </p:nvSpPr>
        <p:spPr>
          <a:xfrm>
            <a:off x="5405656" y="4089388"/>
            <a:ext cx="4758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A. Prawda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9E187A8-ACFF-0068-850D-21F2387A70F7}"/>
              </a:ext>
            </a:extLst>
          </p:cNvPr>
          <p:cNvSpPr txBox="1">
            <a:spLocks/>
          </p:cNvSpPr>
          <p:nvPr/>
        </p:nvSpPr>
        <p:spPr>
          <a:xfrm>
            <a:off x="5405656" y="4690967"/>
            <a:ext cx="5520577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B. Fałsz</a:t>
            </a:r>
          </a:p>
        </p:txBody>
      </p:sp>
    </p:spTree>
    <p:extLst>
      <p:ext uri="{BB962C8B-B14F-4D97-AF65-F5344CB8AC3E}">
        <p14:creationId xmlns:p14="http://schemas.microsoft.com/office/powerpoint/2010/main" val="6836584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50C34-50D2-AE9E-ABF8-0B95E357B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65F6B78C-8ABC-2F55-80A2-22D174F786AE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F2624FB1-A318-C54B-325C-7474BBD5C4F9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09E930B1-2E47-18EB-04F5-21AA69811F8C}"/>
              </a:ext>
            </a:extLst>
          </p:cNvPr>
          <p:cNvSpPr txBox="1">
            <a:spLocks/>
          </p:cNvSpPr>
          <p:nvPr/>
        </p:nvSpPr>
        <p:spPr>
          <a:xfrm>
            <a:off x="701205" y="1712623"/>
            <a:ext cx="10789589" cy="10748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>
              <a:buClr>
                <a:srgbClr val="E30613"/>
              </a:buClr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Wyniki kontroli dotyczącej obciążenia fizycznego:</a:t>
            </a:r>
          </a:p>
        </p:txBody>
      </p:sp>
    </p:spTree>
    <p:extLst>
      <p:ext uri="{BB962C8B-B14F-4D97-AF65-F5344CB8AC3E}">
        <p14:creationId xmlns:p14="http://schemas.microsoft.com/office/powerpoint/2010/main" val="15752972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BF7CC-FEAD-2714-D487-B83A779A4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1A2AE7DF-14EA-0C0E-BE37-7F7545AF1B37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6EA51FB8-5289-5368-689C-A5C511A38AB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605561CE-F8F6-50BE-DC31-38962E9F8C86}"/>
              </a:ext>
            </a:extLst>
          </p:cNvPr>
          <p:cNvSpPr txBox="1">
            <a:spLocks/>
          </p:cNvSpPr>
          <p:nvPr/>
        </p:nvSpPr>
        <p:spPr>
          <a:xfrm>
            <a:off x="3386344" y="2876270"/>
            <a:ext cx="8619610" cy="236147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lnSpc>
                <a:spcPct val="200000"/>
              </a:lnSpc>
              <a:buClr>
                <a:srgbClr val="E30613"/>
              </a:buClr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Technicznie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		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: Środki pomocnicze</a:t>
            </a:r>
          </a:p>
          <a:p>
            <a:pPr algn="l">
              <a:lnSpc>
                <a:spcPct val="200000"/>
              </a:lnSpc>
              <a:buClr>
                <a:srgbClr val="E30613"/>
              </a:buClr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Organizacyjnie	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: Rotacja i aranżacja</a:t>
            </a:r>
          </a:p>
          <a:p>
            <a:pPr algn="l">
              <a:lnSpc>
                <a:spcPct val="200000"/>
              </a:lnSpc>
              <a:buClr>
                <a:srgbClr val="E30613"/>
              </a:buClr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Zachowanie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		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: Obciążenie i wytrzymałość</a:t>
            </a:r>
          </a:p>
        </p:txBody>
      </p:sp>
      <p:pic>
        <p:nvPicPr>
          <p:cNvPr id="2" name="Afbeelding 1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28CF6864-C349-3E80-5EF0-C919957E75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02" b="51404"/>
          <a:stretch>
            <a:fillRect/>
          </a:stretch>
        </p:blipFill>
        <p:spPr>
          <a:xfrm>
            <a:off x="0" y="1400379"/>
            <a:ext cx="4583364" cy="960857"/>
          </a:xfrm>
          <a:prstGeom prst="rect">
            <a:avLst/>
          </a:prstGeom>
        </p:spPr>
      </p:pic>
      <p:sp>
        <p:nvSpPr>
          <p:cNvPr id="3" name="Titel 1">
            <a:extLst>
              <a:ext uri="{FF2B5EF4-FFF2-40B4-BE49-F238E27FC236}">
                <a16:creationId xmlns:a16="http://schemas.microsoft.com/office/drawing/2014/main" id="{C4941816-53E3-0F3E-B0C3-D7B13753211C}"/>
              </a:ext>
            </a:extLst>
          </p:cNvPr>
          <p:cNvSpPr txBox="1">
            <a:spLocks/>
          </p:cNvSpPr>
          <p:nvPr/>
        </p:nvSpPr>
        <p:spPr>
          <a:xfrm>
            <a:off x="843169" y="1634036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Co możesz zrobić?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4529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28C57-23DA-267D-62AE-7290188A9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ndertitel 2">
            <a:extLst>
              <a:ext uri="{FF2B5EF4-FFF2-40B4-BE49-F238E27FC236}">
                <a16:creationId xmlns:a16="http://schemas.microsoft.com/office/drawing/2014/main" id="{37F12F8F-F7CE-38C4-4B16-CDAB43CD5768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>
                <a:solidFill>
                  <a:schemeClr val="bg1"/>
                </a:solidFill>
                <a:latin typeface="Arial" panose="020B0604020202020204" pitchFamily="34" charset="0"/>
              </a:rPr>
              <a:t>Nadmiernie się przeciążasz? Pracuję bezpiecznie i zdrowo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8D0DDAC1-F42B-26E7-3A87-F1946C05EFCC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900D7F1D-4ADE-2CB8-E9D6-E4B2DAD4C310}"/>
              </a:ext>
            </a:extLst>
          </p:cNvPr>
          <p:cNvSpPr txBox="1">
            <a:spLocks/>
          </p:cNvSpPr>
          <p:nvPr/>
        </p:nvSpPr>
        <p:spPr>
          <a:xfrm>
            <a:off x="843168" y="1320735"/>
            <a:ext cx="10789589" cy="52169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>
              <a:buClr>
                <a:srgbClr val="E30613"/>
              </a:buClr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Co możesz zrobić sam(a)? 10 wskazówek!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C108C68-D6C7-7F80-4862-2B208FC8803C}"/>
              </a:ext>
            </a:extLst>
          </p:cNvPr>
          <p:cNvSpPr txBox="1">
            <a:spLocks/>
          </p:cNvSpPr>
          <p:nvPr/>
        </p:nvSpPr>
        <p:spPr>
          <a:xfrm>
            <a:off x="848139" y="1758126"/>
            <a:ext cx="10908432" cy="37124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Nie dźwigaj, jeśli nie musisz.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2.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Zastanów się wcześniej, jaki ciężar podnosisz.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3.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Jak najrzadziej przenoś produkty pieszo.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4.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Dbaj o odpowiednią różnorodność zadań.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5.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Korzystaj z dostępnych urządzeń pomocniczych.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6.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 miarę możliwości utrzymuj plecy proste.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7.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Dbaj o to, aby materiały znajdowały się możliwie na wysokości chwytu, a nie na podłodze.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8.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Rozmawiaj z innymi na temat obciążenia fizycznego.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9. 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Wspólnie szukajcie odpowiednich rozwiązań. 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10.</a:t>
            </a:r>
            <a:r>
              <a:rPr lang="en-US" sz="2000" b="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Dbaj o odpowiedni odpoczynek i poważnie traktuj sygnały wysyłane przez Twoje ciało.</a:t>
            </a:r>
          </a:p>
          <a:p>
            <a:pPr algn="l" defTabSz="540000">
              <a:lnSpc>
                <a:spcPts val="2600"/>
              </a:lnSpc>
            </a:pPr>
            <a:endParaRPr lang="pl-PL" sz="20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Wykonaj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test bezpieczeństwa dotyczący obciążenia fizycznego 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na stronie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www.5xbeter.nl</a:t>
            </a: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!</a:t>
            </a:r>
          </a:p>
          <a:p>
            <a:pPr algn="l" defTabSz="540000">
              <a:lnSpc>
                <a:spcPts val="2600"/>
              </a:lnSpc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550243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zwart-wit&#10;&#10;Beschrijving automatisch gegenereerd met lage betrouwbaarheid">
            <a:extLst>
              <a:ext uri="{FF2B5EF4-FFF2-40B4-BE49-F238E27FC236}">
                <a16:creationId xmlns:a16="http://schemas.microsoft.com/office/drawing/2014/main" id="{B56AF795-3465-B431-03B6-9A7BFA01D6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0" b="8431"/>
          <a:stretch/>
        </p:blipFill>
        <p:spPr>
          <a:xfrm>
            <a:off x="838200" y="1138990"/>
            <a:ext cx="10505661" cy="4990878"/>
          </a:xfrm>
          <a:prstGeom prst="rect">
            <a:avLst/>
          </a:prstGeom>
        </p:spPr>
      </p:pic>
      <p:sp>
        <p:nvSpPr>
          <p:cNvPr id="5" name="Ondertitel 2">
            <a:extLst>
              <a:ext uri="{FF2B5EF4-FFF2-40B4-BE49-F238E27FC236}">
                <a16:creationId xmlns:a16="http://schemas.microsoft.com/office/drawing/2014/main" id="{64993ED8-B6F3-0993-641F-FED39C1D4F49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info@5xbeter.nl</a:t>
            </a:r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   |   </a:t>
            </a:r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23C6C116-13C2-A6CE-BA1B-542A51DBB7A1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Substancje niebezpieczne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fbeelding 6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D53C3E2C-39F1-BC02-532B-646F83712A5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4648" b="51404"/>
          <a:stretch>
            <a:fillRect/>
          </a:stretch>
        </p:blipFill>
        <p:spPr>
          <a:xfrm>
            <a:off x="-1" y="1407413"/>
            <a:ext cx="2747731" cy="960857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8A1D01D-5FD0-C8C8-AC4F-42CCDBCEF6B5}"/>
              </a:ext>
            </a:extLst>
          </p:cNvPr>
          <p:cNvSpPr txBox="1">
            <a:spLocks/>
          </p:cNvSpPr>
          <p:nvPr/>
        </p:nvSpPr>
        <p:spPr>
          <a:xfrm>
            <a:off x="843169" y="1643870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Pytania?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0600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47736-155C-7CEE-F470-3AEF91EC0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fbeelding met schermopname, Rechthoek&#10;&#10;Automatisch gegenereerde beschrijving">
            <a:extLst>
              <a:ext uri="{FF2B5EF4-FFF2-40B4-BE49-F238E27FC236}">
                <a16:creationId xmlns:a16="http://schemas.microsoft.com/office/drawing/2014/main" id="{4027EF3E-CAEC-475E-985A-104F82730E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274" r="2" b="51404"/>
          <a:stretch>
            <a:fillRect/>
          </a:stretch>
        </p:blipFill>
        <p:spPr>
          <a:xfrm>
            <a:off x="1" y="1444623"/>
            <a:ext cx="5125052" cy="960857"/>
          </a:xfrm>
          <a:prstGeom prst="rect">
            <a:avLst/>
          </a:prstGeom>
        </p:spPr>
      </p:pic>
      <p:sp>
        <p:nvSpPr>
          <p:cNvPr id="6" name="Ondertitel 2">
            <a:extLst>
              <a:ext uri="{FF2B5EF4-FFF2-40B4-BE49-F238E27FC236}">
                <a16:creationId xmlns:a16="http://schemas.microsoft.com/office/drawing/2014/main" id="{0E5BB89C-0580-5871-D2F8-B4C56456CEF8}"/>
              </a:ext>
            </a:extLst>
          </p:cNvPr>
          <p:cNvSpPr txBox="1">
            <a:spLocks/>
          </p:cNvSpPr>
          <p:nvPr/>
        </p:nvSpPr>
        <p:spPr>
          <a:xfrm>
            <a:off x="848139" y="6456947"/>
            <a:ext cx="8159503" cy="2887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86CD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info@5xbeter.nl</a:t>
            </a:r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   |   </a:t>
            </a:r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l-P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BD2D58D-27DB-9BAF-8F64-D00FA1A3187D}"/>
              </a:ext>
            </a:extLst>
          </p:cNvPr>
          <p:cNvSpPr txBox="1">
            <a:spLocks/>
          </p:cNvSpPr>
          <p:nvPr/>
        </p:nvSpPr>
        <p:spPr>
          <a:xfrm>
            <a:off x="843169" y="428234"/>
            <a:ext cx="10505661" cy="71075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dirty="0">
                <a:latin typeface="Arial" panose="020B0604020202020204" pitchFamily="34" charset="0"/>
              </a:rPr>
              <a:t>Pracuj bezpiecznie i zdrowo  </a:t>
            </a:r>
            <a:r>
              <a:rPr lang="pl-PL" dirty="0">
                <a:solidFill>
                  <a:srgbClr val="E30613"/>
                </a:solidFill>
                <a:latin typeface="Arial" panose="020B0604020202020204" pitchFamily="34" charset="0"/>
              </a:rPr>
              <a:t>|</a:t>
            </a:r>
            <a:r>
              <a:rPr lang="pl-PL"/>
              <a:t>  </a:t>
            </a:r>
            <a:r>
              <a:rPr lang="pl-PL" b="0" dirty="0">
                <a:latin typeface="Arial" panose="020B0604020202020204" pitchFamily="34" charset="0"/>
              </a:rPr>
              <a:t>Obciążenie fizyczne</a:t>
            </a: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B85874DE-444D-FE16-F32D-67262585BD22}"/>
              </a:ext>
            </a:extLst>
          </p:cNvPr>
          <p:cNvSpPr txBox="1">
            <a:spLocks/>
          </p:cNvSpPr>
          <p:nvPr/>
        </p:nvSpPr>
        <p:spPr>
          <a:xfrm>
            <a:off x="843169" y="1643660"/>
            <a:ext cx="6949109" cy="64970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pl-PL" sz="2800" dirty="0">
                <a:solidFill>
                  <a:schemeClr val="bg1"/>
                </a:solidFill>
                <a:latin typeface="Arial" panose="020B0604020202020204" pitchFamily="34" charset="0"/>
              </a:rPr>
              <a:t>Potrzebujesz pomocy?</a:t>
            </a:r>
            <a:endParaRPr lang="pl-PL" sz="28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D22E3B8A-E27D-9D84-0134-61C10E815885}"/>
              </a:ext>
            </a:extLst>
          </p:cNvPr>
          <p:cNvSpPr txBox="1">
            <a:spLocks/>
          </p:cNvSpPr>
          <p:nvPr/>
        </p:nvSpPr>
        <p:spPr>
          <a:xfrm>
            <a:off x="0" y="2667002"/>
            <a:ext cx="12192000" cy="51334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defTabSz="360000"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Omów to ze swoim przełożonym lub skontaktuj się z pracownikiem ds. prewencji.</a:t>
            </a:r>
            <a:endParaRPr lang="pl-PL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3DA68C73-FF00-54CD-FCFC-579620CB3A2E}"/>
              </a:ext>
            </a:extLst>
          </p:cNvPr>
          <p:cNvSpPr txBox="1">
            <a:spLocks/>
          </p:cNvSpPr>
          <p:nvPr/>
        </p:nvSpPr>
        <p:spPr>
          <a:xfrm>
            <a:off x="848138" y="3486115"/>
            <a:ext cx="10053099" cy="154706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86CD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Skonsultuj się z trenerem z 5xbeter: </a:t>
            </a:r>
            <a:r>
              <a:rPr lang="pl-PL" sz="2000" u="sng" dirty="0">
                <a:solidFill>
                  <a:schemeClr val="tx1"/>
                </a:solidFill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www.5xbeter.nl</a:t>
            </a:r>
            <a:endParaRPr lang="pl-PL" sz="20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360000">
              <a:lnSpc>
                <a:spcPct val="150000"/>
              </a:lnSpc>
              <a:buClr>
                <a:srgbClr val="E30613"/>
              </a:buClr>
            </a:pPr>
            <a:r>
              <a:rPr lang="pl-PL" sz="2000" b="0" dirty="0">
                <a:solidFill>
                  <a:schemeClr val="tx1"/>
                </a:solidFill>
                <a:latin typeface="Arial" panose="020B0604020202020204" pitchFamily="34" charset="0"/>
              </a:rPr>
              <a:t>Lub zadzwoń na </a:t>
            </a:r>
            <a:r>
              <a:rPr lang="pl-PL" sz="2000" dirty="0">
                <a:solidFill>
                  <a:srgbClr val="E30613"/>
                </a:solidFill>
                <a:latin typeface="Arial" panose="020B0604020202020204" pitchFamily="34" charset="0"/>
              </a:rPr>
              <a:t>DARMOWĄ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</a:rPr>
              <a:t> infolinię: 0800 – 55 55 005</a:t>
            </a:r>
            <a:endParaRPr lang="pl-PL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34174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5xbeter">
      <a:dk1>
        <a:srgbClr val="000000"/>
      </a:dk1>
      <a:lt1>
        <a:srgbClr val="FFFFFF"/>
      </a:lt1>
      <a:dk2>
        <a:srgbClr val="646464"/>
      </a:dk2>
      <a:lt2>
        <a:srgbClr val="E6E6E6"/>
      </a:lt2>
      <a:accent1>
        <a:srgbClr val="00A3DA"/>
      </a:accent1>
      <a:accent2>
        <a:srgbClr val="E10512"/>
      </a:accent2>
      <a:accent3>
        <a:srgbClr val="00A3DA"/>
      </a:accent3>
      <a:accent4>
        <a:srgbClr val="E10512"/>
      </a:accent4>
      <a:accent5>
        <a:srgbClr val="00A3D9"/>
      </a:accent5>
      <a:accent6>
        <a:srgbClr val="E10512"/>
      </a:accent6>
      <a:hlink>
        <a:srgbClr val="00A3DA"/>
      </a:hlink>
      <a:folHlink>
        <a:srgbClr val="007DA7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Aangepast ontwer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Aangepast ontwer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935E5029A4B049BAFB1E9ECA40A866" ma:contentTypeVersion="15" ma:contentTypeDescription="Een nieuw document maken." ma:contentTypeScope="" ma:versionID="1c2d3aaf1ceab3cb34c24d6fc1e8e236">
  <xsd:schema xmlns:xsd="http://www.w3.org/2001/XMLSchema" xmlns:xs="http://www.w3.org/2001/XMLSchema" xmlns:p="http://schemas.microsoft.com/office/2006/metadata/properties" xmlns:ns2="12fdb8f7-ceea-45b3-9244-f9361c6821fe" xmlns:ns3="cff0c8fd-28a4-4f13-a2ff-adbaff7ad42a" targetNamespace="http://schemas.microsoft.com/office/2006/metadata/properties" ma:root="true" ma:fieldsID="b8e44fd77a69f173c505d2dfcc583ba2" ns2:_="" ns3:_="">
    <xsd:import namespace="12fdb8f7-ceea-45b3-9244-f9361c6821fe"/>
    <xsd:import namespace="cff0c8fd-28a4-4f13-a2ff-adbaff7ad42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db8f7-ceea-45b3-9244-f9361c6821f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Afbeeldingtags" ma:readOnly="false" ma:fieldId="{5cf76f15-5ced-4ddc-b409-7134ff3c332f}" ma:taxonomyMulti="true" ma:sspId="97e97178-e81f-434c-919c-7bb8405792f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f0c8fd-28a4-4f13-a2ff-adbaff7ad42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f1c0fcab-f1df-433f-b77d-b59fcc1d03d4}" ma:internalName="TaxCatchAll" ma:showField="CatchAllData" ma:web="cff0c8fd-28a4-4f13-a2ff-adbaff7ad4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2fdb8f7-ceea-45b3-9244-f9361c6821fe">
      <Terms xmlns="http://schemas.microsoft.com/office/infopath/2007/PartnerControls"/>
    </lcf76f155ced4ddcb4097134ff3c332f>
    <TaxCatchAll xmlns="cff0c8fd-28a4-4f13-a2ff-adbaff7ad42a" xsi:nil="true"/>
  </documentManagement>
</p:properties>
</file>

<file path=customXml/itemProps1.xml><?xml version="1.0" encoding="utf-8"?>
<ds:datastoreItem xmlns:ds="http://schemas.openxmlformats.org/officeDocument/2006/customXml" ds:itemID="{5682BAF6-2E75-415F-B313-FEEA57F6AE05}"/>
</file>

<file path=customXml/itemProps2.xml><?xml version="1.0" encoding="utf-8"?>
<ds:datastoreItem xmlns:ds="http://schemas.openxmlformats.org/officeDocument/2006/customXml" ds:itemID="{6E23E5CF-1D18-472E-8C74-ED1C87C34DF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4105DA-6C85-4491-ABC8-17151D7D10A7}">
  <ds:schemaRefs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72982cc6-c024-4b6f-8e11-1f4ac6243d2b"/>
    <ds:schemaRef ds:uri="http://schemas.microsoft.com/office/infopath/2007/PartnerControls"/>
    <ds:schemaRef ds:uri="aa0361cd-42d1-45f5-afcd-cf31d520fd2e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1094</TotalTime>
  <Words>5690</Words>
  <Application>Microsoft Macintosh PowerPoint</Application>
  <PresentationFormat>Breedbeeld</PresentationFormat>
  <Paragraphs>575</Paragraphs>
  <Slides>44</Slides>
  <Notes>44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3</vt:i4>
      </vt:variant>
      <vt:variant>
        <vt:lpstr>Diatitels</vt:lpstr>
      </vt:variant>
      <vt:variant>
        <vt:i4>44</vt:i4>
      </vt:variant>
    </vt:vector>
  </HeadingPairs>
  <TitlesOfParts>
    <vt:vector size="53" baseType="lpstr">
      <vt:lpstr>Aptos</vt:lpstr>
      <vt:lpstr>Arial</vt:lpstr>
      <vt:lpstr>Calibri</vt:lpstr>
      <vt:lpstr>Calibri Light</vt:lpstr>
      <vt:lpstr>Lato</vt:lpstr>
      <vt:lpstr>Söhne</vt:lpstr>
      <vt:lpstr>Kantoorthema</vt:lpstr>
      <vt:lpstr>Aangepast ontwerp</vt:lpstr>
      <vt:lpstr>1_Aangepast ontwerp</vt:lpstr>
      <vt:lpstr>Szkolenie BHP Obciążenie fizyczne</vt:lpstr>
      <vt:lpstr>Spis treści</vt:lpstr>
      <vt:lpstr>W jaki sposób można fizycznie obciążyć swoje ciało?</vt:lpstr>
      <vt:lpstr>Rodzaje obciążenia fizycznego</vt:lpstr>
      <vt:lpstr>Jakie objawy mogą wskazywać na obciążenie fizyczne?</vt:lpstr>
      <vt:lpstr>Obciążenie fizyczne: zagrożenia</vt:lpstr>
      <vt:lpstr>Plecy</vt:lpstr>
      <vt:lpstr>Czy obciążenie fizyczne jest zawsze złe?</vt:lpstr>
      <vt:lpstr>Co sprawia, że tracisz równowagę?</vt:lpstr>
      <vt:lpstr>Brak równowagi</vt:lpstr>
      <vt:lpstr>Dźwiganie</vt:lpstr>
      <vt:lpstr>Jaki ciężar możesz maksymalnie dźwigać?</vt:lpstr>
      <vt:lpstr>Znajdź różnice</vt:lpstr>
      <vt:lpstr>Jaka jest najlepsza technika dźwigania?</vt:lpstr>
      <vt:lpstr>Wskazówki dotyczące dźwigania</vt:lpstr>
      <vt:lpstr>Wytyczne dotyczące dźwigania</vt:lpstr>
      <vt:lpstr>Co jest bardziej obciążające dla Twoich pleców?</vt:lpstr>
      <vt:lpstr>Pchanie i ciągnięcie</vt:lpstr>
      <vt:lpstr>Co jest bardziej obciążające dla Twoich pleców?</vt:lpstr>
      <vt:lpstr>Wytyczne dotyczące pchania i ciągnięcia</vt:lpstr>
      <vt:lpstr>Wymuszona postawa podczas pracy</vt:lpstr>
      <vt:lpstr>W której pozycji Twoje ciało jest najbardziej obciążone? </vt:lpstr>
      <vt:lpstr>Pozycje ciała powodujące nacisk  na krążki międzykręgowe.</vt:lpstr>
      <vt:lpstr>Wytyczne dotyczące niekorzystnej pozycji podczas pracy</vt:lpstr>
      <vt:lpstr>Powtarzalne czynności</vt:lpstr>
      <vt:lpstr>Wytyczne dotyczące powtarzalnych czynności</vt:lpstr>
      <vt:lpstr>Praca w pozycji siedzącej</vt:lpstr>
      <vt:lpstr>Wytyczne dotyczące pracy w pozycji siedzącej</vt:lpstr>
      <vt:lpstr>Jak wygląda to w naszej firmie?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Szkolenie BHP Obciążenie fizyczne</dc:title>
  <dc:creator>Twan Schellekens</dc:creator>
  <cp:lastModifiedBy>Twan Schellekens</cp:lastModifiedBy>
  <cp:revision>157</cp:revision>
  <dcterms:created xsi:type="dcterms:W3CDTF">2024-07-18T10:20:34Z</dcterms:created>
  <dcterms:modified xsi:type="dcterms:W3CDTF">2025-09-29T06:48:44Z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0x010100CB935E5029A4B049BAFB1E9ECA40A866</vt:lpwstr>
  </property>
  <property fmtid="{D5CDD505-2E9C-101B-9397-08002B2CF9AE}" pid="3" name="MediaServiceImageTags">
    <vt:lpwstr/>
  </property>
</Properties>
</file>